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3" r:id="rId3"/>
    <p:sldId id="304" r:id="rId4"/>
    <p:sldId id="257" r:id="rId5"/>
    <p:sldId id="261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2" r:id="rId36"/>
  </p:sldIdLst>
  <p:sldSz cx="24384000" cy="13716000"/>
  <p:notesSz cx="24384000" cy="137160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" Type="http://schemas.openxmlformats.org/officeDocument/2006/relationships/image" Target="../media/image9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40.png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3" Type="http://schemas.openxmlformats.org/officeDocument/2006/relationships/image" Target="../media/image34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2" Type="http://schemas.openxmlformats.org/officeDocument/2006/relationships/image" Target="../media/image9.png"/><Relationship Id="rId16" Type="http://schemas.openxmlformats.org/officeDocument/2006/relationships/image" Target="../media/image112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7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image" Target="../media/image106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35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8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17.png"/><Relationship Id="rId26" Type="http://schemas.openxmlformats.org/officeDocument/2006/relationships/image" Target="../media/image160.png"/><Relationship Id="rId3" Type="http://schemas.openxmlformats.org/officeDocument/2006/relationships/image" Target="../media/image147.png"/><Relationship Id="rId21" Type="http://schemas.openxmlformats.org/officeDocument/2006/relationships/image" Target="../media/image120.png"/><Relationship Id="rId34" Type="http://schemas.openxmlformats.org/officeDocument/2006/relationships/image" Target="../media/image13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16.png"/><Relationship Id="rId25" Type="http://schemas.openxmlformats.org/officeDocument/2006/relationships/image" Target="../media/image159.png"/><Relationship Id="rId33" Type="http://schemas.openxmlformats.org/officeDocument/2006/relationships/image" Target="../media/image164.png"/><Relationship Id="rId2" Type="http://schemas.openxmlformats.org/officeDocument/2006/relationships/image" Target="../media/image9.png"/><Relationship Id="rId16" Type="http://schemas.openxmlformats.org/officeDocument/2006/relationships/image" Target="../media/image115.png"/><Relationship Id="rId20" Type="http://schemas.openxmlformats.org/officeDocument/2006/relationships/image" Target="../media/image157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3.png"/><Relationship Id="rId24" Type="http://schemas.openxmlformats.org/officeDocument/2006/relationships/image" Target="../media/image158.png"/><Relationship Id="rId32" Type="http://schemas.openxmlformats.org/officeDocument/2006/relationships/image" Target="../media/image134.png"/><Relationship Id="rId5" Type="http://schemas.openxmlformats.org/officeDocument/2006/relationships/image" Target="../media/image148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30.png"/><Relationship Id="rId10" Type="http://schemas.openxmlformats.org/officeDocument/2006/relationships/image" Target="../media/image152.png"/><Relationship Id="rId19" Type="http://schemas.openxmlformats.org/officeDocument/2006/relationships/image" Target="../media/image118.png"/><Relationship Id="rId31" Type="http://schemas.openxmlformats.org/officeDocument/2006/relationships/image" Target="../media/image163.png"/><Relationship Id="rId4" Type="http://schemas.openxmlformats.org/officeDocument/2006/relationships/image" Target="../media/image35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21.png"/><Relationship Id="rId27" Type="http://schemas.openxmlformats.org/officeDocument/2006/relationships/image" Target="../media/image161.png"/><Relationship Id="rId30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9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" Type="http://schemas.openxmlformats.org/officeDocument/2006/relationships/image" Target="../media/image186.png"/><Relationship Id="rId21" Type="http://schemas.openxmlformats.org/officeDocument/2006/relationships/image" Target="../media/image204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2" Type="http://schemas.openxmlformats.org/officeDocument/2006/relationships/image" Target="../media/image9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atreon.com/evanyou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1" name="Picture 10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02" name="Picture 10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0"/>
            <a:ext cx="10668000" cy="9042400"/>
          </a:xfrm>
          <a:prstGeom prst="rect">
            <a:avLst/>
          </a:prstGeom>
          <a:noFill/>
        </p:spPr>
      </p:pic>
      <p:sp>
        <p:nvSpPr>
          <p:cNvPr id="103" name="Rectangle 103"/>
          <p:cNvSpPr/>
          <p:nvPr/>
        </p:nvSpPr>
        <p:spPr>
          <a:xfrm>
            <a:off x="8280400" y="8411973"/>
            <a:ext cx="7813040" cy="4412613"/>
          </a:xfrm>
          <a:prstGeom prst="rect">
            <a:avLst/>
          </a:prstGeom>
        </p:spPr>
      </p:sp>
      <p:sp>
        <p:nvSpPr>
          <p:cNvPr id="104" name="Freeform 104"/>
          <p:cNvSpPr/>
          <p:nvPr/>
        </p:nvSpPr>
        <p:spPr>
          <a:xfrm>
            <a:off x="8272779" y="9847580"/>
            <a:ext cx="1709420" cy="1798320"/>
          </a:xfrm>
          <a:custGeom>
            <a:avLst/>
            <a:gdLst/>
            <a:ahLst/>
            <a:cxnLst/>
            <a:rect l="0" t="0" r="0" b="0"/>
            <a:pathLst>
              <a:path w="8547100" h="8991600">
                <a:moveTo>
                  <a:pt x="0" y="0"/>
                </a:moveTo>
                <a:lnTo>
                  <a:pt x="1841500" y="0"/>
                </a:lnTo>
                <a:lnTo>
                  <a:pt x="4292600" y="6794500"/>
                </a:lnTo>
                <a:lnTo>
                  <a:pt x="6819900" y="0"/>
                </a:lnTo>
                <a:lnTo>
                  <a:pt x="8547100" y="0"/>
                </a:lnTo>
                <a:lnTo>
                  <a:pt x="4914900" y="8991600"/>
                </a:lnTo>
                <a:lnTo>
                  <a:pt x="3530600" y="8991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Freeform 105"/>
          <p:cNvSpPr/>
          <p:nvPr/>
        </p:nvSpPr>
        <p:spPr>
          <a:xfrm>
            <a:off x="10053320" y="10426700"/>
            <a:ext cx="1112520" cy="1249680"/>
          </a:xfrm>
          <a:custGeom>
            <a:avLst/>
            <a:gdLst/>
            <a:ahLst/>
            <a:cxnLst/>
            <a:rect l="0" t="0" r="0" b="0"/>
            <a:pathLst>
              <a:path w="5562600" h="6248400">
                <a:moveTo>
                  <a:pt x="5562600" y="6096000"/>
                </a:moveTo>
                <a:lnTo>
                  <a:pt x="4114800" y="6096000"/>
                </a:lnTo>
                <a:lnTo>
                  <a:pt x="4114800" y="5118100"/>
                </a:lnTo>
                <a:lnTo>
                  <a:pt x="4089400" y="5118100"/>
                </a:lnTo>
                <a:cubicBezTo>
                  <a:pt x="3945466" y="5422900"/>
                  <a:pt x="3725333" y="5687484"/>
                  <a:pt x="3429000" y="5911850"/>
                </a:cubicBezTo>
                <a:cubicBezTo>
                  <a:pt x="3132666" y="6136216"/>
                  <a:pt x="2730500" y="6248400"/>
                  <a:pt x="2222500" y="6248400"/>
                </a:cubicBezTo>
                <a:cubicBezTo>
                  <a:pt x="1816100" y="6248400"/>
                  <a:pt x="1471083" y="6182783"/>
                  <a:pt x="1187450" y="6051550"/>
                </a:cubicBezTo>
                <a:cubicBezTo>
                  <a:pt x="903816" y="5920317"/>
                  <a:pt x="673100" y="5742517"/>
                  <a:pt x="495300" y="5518150"/>
                </a:cubicBezTo>
                <a:cubicBezTo>
                  <a:pt x="317500" y="5293784"/>
                  <a:pt x="190500" y="5037667"/>
                  <a:pt x="114300" y="4749800"/>
                </a:cubicBezTo>
                <a:cubicBezTo>
                  <a:pt x="38100" y="4461934"/>
                  <a:pt x="0" y="4161367"/>
                  <a:pt x="0" y="3848100"/>
                </a:cubicBezTo>
                <a:lnTo>
                  <a:pt x="0" y="0"/>
                </a:lnTo>
                <a:lnTo>
                  <a:pt x="1524000" y="0"/>
                </a:lnTo>
                <a:lnTo>
                  <a:pt x="1524000" y="3086100"/>
                </a:lnTo>
                <a:cubicBezTo>
                  <a:pt x="1524000" y="3255434"/>
                  <a:pt x="1532466" y="3443817"/>
                  <a:pt x="1549400" y="3651250"/>
                </a:cubicBezTo>
                <a:cubicBezTo>
                  <a:pt x="1566333" y="3858684"/>
                  <a:pt x="1610783" y="4053417"/>
                  <a:pt x="1682750" y="4235450"/>
                </a:cubicBezTo>
                <a:cubicBezTo>
                  <a:pt x="1754716" y="4417484"/>
                  <a:pt x="1864783" y="4569884"/>
                  <a:pt x="2012950" y="4692650"/>
                </a:cubicBezTo>
                <a:cubicBezTo>
                  <a:pt x="2161116" y="4815417"/>
                  <a:pt x="2370666" y="4876800"/>
                  <a:pt x="2641600" y="4876800"/>
                </a:cubicBezTo>
                <a:cubicBezTo>
                  <a:pt x="2895600" y="4876800"/>
                  <a:pt x="3109383" y="4834467"/>
                  <a:pt x="3282950" y="4749800"/>
                </a:cubicBezTo>
                <a:cubicBezTo>
                  <a:pt x="3456516" y="4665134"/>
                  <a:pt x="3600450" y="4550834"/>
                  <a:pt x="3714750" y="4406900"/>
                </a:cubicBezTo>
                <a:cubicBezTo>
                  <a:pt x="3829050" y="4262967"/>
                  <a:pt x="3911600" y="4097867"/>
                  <a:pt x="3962400" y="3911600"/>
                </a:cubicBezTo>
                <a:cubicBezTo>
                  <a:pt x="4013200" y="3725334"/>
                  <a:pt x="4038600" y="3530600"/>
                  <a:pt x="4038600" y="3327400"/>
                </a:cubicBezTo>
                <a:lnTo>
                  <a:pt x="4038600" y="0"/>
                </a:lnTo>
                <a:lnTo>
                  <a:pt x="55626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Freeform 106"/>
          <p:cNvSpPr/>
          <p:nvPr/>
        </p:nvSpPr>
        <p:spPr>
          <a:xfrm>
            <a:off x="11450319" y="10396220"/>
            <a:ext cx="1234440" cy="1280160"/>
          </a:xfrm>
          <a:custGeom>
            <a:avLst/>
            <a:gdLst/>
            <a:ahLst/>
            <a:cxnLst/>
            <a:rect l="0" t="0" r="0" b="0"/>
            <a:pathLst>
              <a:path w="6172200" h="6400800">
                <a:moveTo>
                  <a:pt x="1524000" y="3733800"/>
                </a:moveTo>
                <a:cubicBezTo>
                  <a:pt x="1574800" y="4191000"/>
                  <a:pt x="1752600" y="4546600"/>
                  <a:pt x="2057400" y="4800600"/>
                </a:cubicBezTo>
                <a:cubicBezTo>
                  <a:pt x="2362200" y="5054600"/>
                  <a:pt x="2730500" y="5181600"/>
                  <a:pt x="3162300" y="5181600"/>
                </a:cubicBezTo>
                <a:cubicBezTo>
                  <a:pt x="3543300" y="5181600"/>
                  <a:pt x="3862916" y="5103284"/>
                  <a:pt x="4121150" y="4946650"/>
                </a:cubicBezTo>
                <a:cubicBezTo>
                  <a:pt x="4379383" y="4790017"/>
                  <a:pt x="4605866" y="4593167"/>
                  <a:pt x="4800600" y="4356100"/>
                </a:cubicBezTo>
                <a:lnTo>
                  <a:pt x="5892800" y="5181600"/>
                </a:lnTo>
                <a:cubicBezTo>
                  <a:pt x="5537200" y="5621867"/>
                  <a:pt x="5139266" y="5935134"/>
                  <a:pt x="4699000" y="6121400"/>
                </a:cubicBezTo>
                <a:cubicBezTo>
                  <a:pt x="4258733" y="6307666"/>
                  <a:pt x="3797300" y="6400800"/>
                  <a:pt x="3314700" y="6400800"/>
                </a:cubicBezTo>
                <a:cubicBezTo>
                  <a:pt x="2857500" y="6400800"/>
                  <a:pt x="2425700" y="6324600"/>
                  <a:pt x="2019300" y="6172200"/>
                </a:cubicBezTo>
                <a:cubicBezTo>
                  <a:pt x="1612900" y="6019800"/>
                  <a:pt x="1261533" y="5803900"/>
                  <a:pt x="965200" y="5524500"/>
                </a:cubicBezTo>
                <a:cubicBezTo>
                  <a:pt x="668866" y="5245100"/>
                  <a:pt x="433916" y="4908550"/>
                  <a:pt x="260350" y="4514850"/>
                </a:cubicBezTo>
                <a:cubicBezTo>
                  <a:pt x="86783" y="4121150"/>
                  <a:pt x="0" y="3683000"/>
                  <a:pt x="0" y="3200400"/>
                </a:cubicBezTo>
                <a:cubicBezTo>
                  <a:pt x="0" y="2717800"/>
                  <a:pt x="86783" y="2279650"/>
                  <a:pt x="260350" y="1885950"/>
                </a:cubicBezTo>
                <a:cubicBezTo>
                  <a:pt x="433916" y="1492250"/>
                  <a:pt x="668866" y="1155700"/>
                  <a:pt x="965200" y="876300"/>
                </a:cubicBezTo>
                <a:cubicBezTo>
                  <a:pt x="1261533" y="596900"/>
                  <a:pt x="1612900" y="381000"/>
                  <a:pt x="2019300" y="228600"/>
                </a:cubicBezTo>
                <a:cubicBezTo>
                  <a:pt x="2425700" y="76200"/>
                  <a:pt x="2857500" y="0"/>
                  <a:pt x="3314700" y="0"/>
                </a:cubicBezTo>
                <a:cubicBezTo>
                  <a:pt x="3738033" y="0"/>
                  <a:pt x="4125383" y="74084"/>
                  <a:pt x="4476750" y="222250"/>
                </a:cubicBezTo>
                <a:cubicBezTo>
                  <a:pt x="4828116" y="370417"/>
                  <a:pt x="5128683" y="584200"/>
                  <a:pt x="5378450" y="863600"/>
                </a:cubicBezTo>
                <a:cubicBezTo>
                  <a:pt x="5628216" y="1143000"/>
                  <a:pt x="5822950" y="1488017"/>
                  <a:pt x="5962650" y="1898650"/>
                </a:cubicBezTo>
                <a:cubicBezTo>
                  <a:pt x="6102350" y="2309284"/>
                  <a:pt x="6172200" y="2781300"/>
                  <a:pt x="6172200" y="3314700"/>
                </a:cubicBezTo>
                <a:lnTo>
                  <a:pt x="6172200" y="3733800"/>
                </a:lnTo>
                <a:close/>
                <a:moveTo>
                  <a:pt x="4648200" y="2590800"/>
                </a:moveTo>
                <a:cubicBezTo>
                  <a:pt x="4639733" y="2142067"/>
                  <a:pt x="4500033" y="1788584"/>
                  <a:pt x="4229100" y="1530350"/>
                </a:cubicBezTo>
                <a:cubicBezTo>
                  <a:pt x="3958166" y="1272117"/>
                  <a:pt x="3581400" y="1143000"/>
                  <a:pt x="3098800" y="1143000"/>
                </a:cubicBezTo>
                <a:cubicBezTo>
                  <a:pt x="2641600" y="1143000"/>
                  <a:pt x="2279650" y="1274234"/>
                  <a:pt x="2012950" y="1536700"/>
                </a:cubicBezTo>
                <a:cubicBezTo>
                  <a:pt x="1746250" y="1799167"/>
                  <a:pt x="1583266" y="2150534"/>
                  <a:pt x="1524000" y="2590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Freeform 107"/>
          <p:cNvSpPr/>
          <p:nvPr/>
        </p:nvSpPr>
        <p:spPr>
          <a:xfrm>
            <a:off x="8451723" y="12347194"/>
            <a:ext cx="242697" cy="314706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108"/>
          <p:cNvSpPr/>
          <p:nvPr/>
        </p:nvSpPr>
        <p:spPr>
          <a:xfrm>
            <a:off x="8732647" y="12325858"/>
            <a:ext cx="178244" cy="336042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Freeform 109"/>
          <p:cNvSpPr/>
          <p:nvPr/>
        </p:nvSpPr>
        <p:spPr>
          <a:xfrm>
            <a:off x="8969120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Freeform 110"/>
          <p:cNvSpPr/>
          <p:nvPr/>
        </p:nvSpPr>
        <p:spPr>
          <a:xfrm>
            <a:off x="9350501" y="12448540"/>
            <a:ext cx="221805" cy="34137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Freeform 111"/>
          <p:cNvSpPr/>
          <p:nvPr/>
        </p:nvSpPr>
        <p:spPr>
          <a:xfrm>
            <a:off x="9623425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Freeform 112"/>
          <p:cNvSpPr/>
          <p:nvPr/>
        </p:nvSpPr>
        <p:spPr>
          <a:xfrm>
            <a:off x="9750996" y="12448540"/>
            <a:ext cx="220916" cy="21869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Freeform 113"/>
          <p:cNvSpPr/>
          <p:nvPr/>
        </p:nvSpPr>
        <p:spPr>
          <a:xfrm>
            <a:off x="10014584" y="12448540"/>
            <a:ext cx="216471" cy="320040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Freeform 114"/>
          <p:cNvSpPr/>
          <p:nvPr/>
        </p:nvSpPr>
        <p:spPr>
          <a:xfrm>
            <a:off x="10298176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Freeform 115"/>
          <p:cNvSpPr/>
          <p:nvPr/>
        </p:nvSpPr>
        <p:spPr>
          <a:xfrm>
            <a:off x="10425747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Freeform 116"/>
          <p:cNvSpPr/>
          <p:nvPr/>
        </p:nvSpPr>
        <p:spPr>
          <a:xfrm>
            <a:off x="10666221" y="12448540"/>
            <a:ext cx="160909" cy="21869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Freeform 117"/>
          <p:cNvSpPr/>
          <p:nvPr/>
        </p:nvSpPr>
        <p:spPr>
          <a:xfrm>
            <a:off x="10855578" y="12448540"/>
            <a:ext cx="160909" cy="21869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Freeform 118"/>
          <p:cNvSpPr/>
          <p:nvPr/>
        </p:nvSpPr>
        <p:spPr>
          <a:xfrm>
            <a:off x="11062271" y="12352528"/>
            <a:ext cx="42672" cy="30937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Freeform 119"/>
          <p:cNvSpPr/>
          <p:nvPr/>
        </p:nvSpPr>
        <p:spPr>
          <a:xfrm>
            <a:off x="11143170" y="12453874"/>
            <a:ext cx="201803" cy="20802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Freeform 120"/>
          <p:cNvSpPr/>
          <p:nvPr/>
        </p:nvSpPr>
        <p:spPr>
          <a:xfrm>
            <a:off x="11372533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Freeform 121"/>
          <p:cNvSpPr/>
          <p:nvPr/>
        </p:nvSpPr>
        <p:spPr>
          <a:xfrm>
            <a:off x="11728132" y="12347194"/>
            <a:ext cx="169799" cy="322707"/>
          </a:xfrm>
          <a:custGeom>
            <a:avLst/>
            <a:gdLst/>
            <a:ahLst/>
            <a:cxnLst/>
            <a:rect l="0" t="0" r="0" b="0"/>
            <a:pathLst>
              <a:path w="4851400" h="9220200">
                <a:moveTo>
                  <a:pt x="927100" y="7150100"/>
                </a:moveTo>
                <a:cubicBezTo>
                  <a:pt x="1011766" y="7531100"/>
                  <a:pt x="1168400" y="7831667"/>
                  <a:pt x="1397000" y="8051800"/>
                </a:cubicBezTo>
                <a:cubicBezTo>
                  <a:pt x="1625600" y="8271934"/>
                  <a:pt x="1943100" y="8382000"/>
                  <a:pt x="2349500" y="8382000"/>
                </a:cubicBezTo>
                <a:cubicBezTo>
                  <a:pt x="2679700" y="8382000"/>
                  <a:pt x="2948516" y="8316384"/>
                  <a:pt x="3155950" y="8185150"/>
                </a:cubicBezTo>
                <a:cubicBezTo>
                  <a:pt x="3363383" y="8053917"/>
                  <a:pt x="3524250" y="7884584"/>
                  <a:pt x="3638550" y="7677150"/>
                </a:cubicBezTo>
                <a:cubicBezTo>
                  <a:pt x="3752850" y="7469717"/>
                  <a:pt x="3831166" y="7232650"/>
                  <a:pt x="3873500" y="6965950"/>
                </a:cubicBezTo>
                <a:cubicBezTo>
                  <a:pt x="3915833" y="6699250"/>
                  <a:pt x="3937000" y="6426200"/>
                  <a:pt x="3937000" y="6146800"/>
                </a:cubicBezTo>
                <a:lnTo>
                  <a:pt x="3937000" y="0"/>
                </a:lnTo>
                <a:lnTo>
                  <a:pt x="4851400" y="0"/>
                </a:lnTo>
                <a:lnTo>
                  <a:pt x="4851400" y="6527800"/>
                </a:lnTo>
                <a:cubicBezTo>
                  <a:pt x="4851400" y="6832600"/>
                  <a:pt x="4811183" y="7143750"/>
                  <a:pt x="4730750" y="7461250"/>
                </a:cubicBezTo>
                <a:cubicBezTo>
                  <a:pt x="4650316" y="7778750"/>
                  <a:pt x="4510616" y="8066617"/>
                  <a:pt x="4311650" y="8324850"/>
                </a:cubicBezTo>
                <a:cubicBezTo>
                  <a:pt x="4112683" y="8583084"/>
                  <a:pt x="3852333" y="8796867"/>
                  <a:pt x="3530600" y="8966200"/>
                </a:cubicBezTo>
                <a:cubicBezTo>
                  <a:pt x="3208866" y="9135533"/>
                  <a:pt x="2806700" y="9220200"/>
                  <a:pt x="2324100" y="9220200"/>
                </a:cubicBezTo>
                <a:cubicBezTo>
                  <a:pt x="1706033" y="9220200"/>
                  <a:pt x="1189566" y="9061450"/>
                  <a:pt x="774700" y="8743950"/>
                </a:cubicBezTo>
                <a:cubicBezTo>
                  <a:pt x="359833" y="8426450"/>
                  <a:pt x="101600" y="7958667"/>
                  <a:pt x="0" y="734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" name="Freeform 122"/>
          <p:cNvSpPr/>
          <p:nvPr/>
        </p:nvSpPr>
        <p:spPr>
          <a:xfrm>
            <a:off x="11957494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Freeform 123"/>
          <p:cNvSpPr/>
          <p:nvPr/>
        </p:nvSpPr>
        <p:spPr>
          <a:xfrm>
            <a:off x="12173077" y="12453874"/>
            <a:ext cx="201803" cy="20802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Freeform 124"/>
          <p:cNvSpPr/>
          <p:nvPr/>
        </p:nvSpPr>
        <p:spPr>
          <a:xfrm>
            <a:off x="12402439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Freeform 125"/>
          <p:cNvSpPr/>
          <p:nvPr/>
        </p:nvSpPr>
        <p:spPr>
          <a:xfrm>
            <a:off x="12634023" y="12339193"/>
            <a:ext cx="202692" cy="330708"/>
          </a:xfrm>
          <a:custGeom>
            <a:avLst/>
            <a:gdLst/>
            <a:ahLst/>
            <a:cxnLst/>
            <a:rect l="0" t="0" r="0" b="0"/>
            <a:pathLst>
              <a:path w="5791200" h="9448800">
                <a:moveTo>
                  <a:pt x="4838700" y="1714500"/>
                </a:moveTo>
                <a:cubicBezTo>
                  <a:pt x="4440766" y="1130300"/>
                  <a:pt x="3860800" y="838200"/>
                  <a:pt x="3098800" y="838200"/>
                </a:cubicBezTo>
                <a:cubicBezTo>
                  <a:pt x="2861733" y="838200"/>
                  <a:pt x="2628900" y="869950"/>
                  <a:pt x="2400300" y="933450"/>
                </a:cubicBezTo>
                <a:cubicBezTo>
                  <a:pt x="2171700" y="996950"/>
                  <a:pt x="1966383" y="1094317"/>
                  <a:pt x="1784350" y="1225550"/>
                </a:cubicBezTo>
                <a:cubicBezTo>
                  <a:pt x="1602316" y="1356784"/>
                  <a:pt x="1456266" y="1526117"/>
                  <a:pt x="1346200" y="1733550"/>
                </a:cubicBezTo>
                <a:cubicBezTo>
                  <a:pt x="1236133" y="1940984"/>
                  <a:pt x="1181100" y="2184400"/>
                  <a:pt x="1181100" y="2463800"/>
                </a:cubicBezTo>
                <a:cubicBezTo>
                  <a:pt x="1181100" y="2870200"/>
                  <a:pt x="1295400" y="3185584"/>
                  <a:pt x="1524000" y="3409950"/>
                </a:cubicBezTo>
                <a:cubicBezTo>
                  <a:pt x="1752600" y="3634317"/>
                  <a:pt x="2036233" y="3818467"/>
                  <a:pt x="2374900" y="3962400"/>
                </a:cubicBezTo>
                <a:cubicBezTo>
                  <a:pt x="2713566" y="4106334"/>
                  <a:pt x="3083983" y="4235450"/>
                  <a:pt x="3486150" y="4349750"/>
                </a:cubicBezTo>
                <a:cubicBezTo>
                  <a:pt x="3888316" y="4464050"/>
                  <a:pt x="4258733" y="4616450"/>
                  <a:pt x="4597400" y="4806950"/>
                </a:cubicBezTo>
                <a:cubicBezTo>
                  <a:pt x="4936066" y="4997450"/>
                  <a:pt x="5219700" y="5249334"/>
                  <a:pt x="5448300" y="5562600"/>
                </a:cubicBezTo>
                <a:cubicBezTo>
                  <a:pt x="5676900" y="5875867"/>
                  <a:pt x="5791200" y="6303434"/>
                  <a:pt x="5791200" y="6845300"/>
                </a:cubicBezTo>
                <a:cubicBezTo>
                  <a:pt x="5791200" y="7251700"/>
                  <a:pt x="5704416" y="7617884"/>
                  <a:pt x="5530850" y="7943850"/>
                </a:cubicBezTo>
                <a:cubicBezTo>
                  <a:pt x="5357283" y="8269817"/>
                  <a:pt x="5128683" y="8542867"/>
                  <a:pt x="4845050" y="8763000"/>
                </a:cubicBezTo>
                <a:cubicBezTo>
                  <a:pt x="4561416" y="8983134"/>
                  <a:pt x="4243916" y="9152467"/>
                  <a:pt x="3892550" y="9271000"/>
                </a:cubicBezTo>
                <a:cubicBezTo>
                  <a:pt x="3541183" y="9389533"/>
                  <a:pt x="3187700" y="9448800"/>
                  <a:pt x="2832100" y="9448800"/>
                </a:cubicBezTo>
                <a:cubicBezTo>
                  <a:pt x="2281766" y="9448800"/>
                  <a:pt x="1758950" y="9345083"/>
                  <a:pt x="1263650" y="9137650"/>
                </a:cubicBezTo>
                <a:cubicBezTo>
                  <a:pt x="768350" y="8930217"/>
                  <a:pt x="347133" y="8589434"/>
                  <a:pt x="0" y="8115300"/>
                </a:cubicBezTo>
                <a:lnTo>
                  <a:pt x="825500" y="7518400"/>
                </a:lnTo>
                <a:cubicBezTo>
                  <a:pt x="1020233" y="7848600"/>
                  <a:pt x="1291166" y="8113184"/>
                  <a:pt x="1638300" y="8312150"/>
                </a:cubicBezTo>
                <a:cubicBezTo>
                  <a:pt x="1985433" y="8511117"/>
                  <a:pt x="2396066" y="8610600"/>
                  <a:pt x="2870200" y="8610600"/>
                </a:cubicBezTo>
                <a:cubicBezTo>
                  <a:pt x="3098800" y="8610600"/>
                  <a:pt x="3327400" y="8574617"/>
                  <a:pt x="3556000" y="8502650"/>
                </a:cubicBezTo>
                <a:cubicBezTo>
                  <a:pt x="3784600" y="8430684"/>
                  <a:pt x="3989916" y="8324850"/>
                  <a:pt x="4171950" y="8185150"/>
                </a:cubicBezTo>
                <a:cubicBezTo>
                  <a:pt x="4353983" y="8045450"/>
                  <a:pt x="4504266" y="7874000"/>
                  <a:pt x="4622800" y="7670800"/>
                </a:cubicBezTo>
                <a:cubicBezTo>
                  <a:pt x="4741333" y="7467600"/>
                  <a:pt x="4800600" y="7234767"/>
                  <a:pt x="4800600" y="6972300"/>
                </a:cubicBezTo>
                <a:cubicBezTo>
                  <a:pt x="4800600" y="6659034"/>
                  <a:pt x="4734983" y="6398684"/>
                  <a:pt x="4603750" y="6191250"/>
                </a:cubicBezTo>
                <a:cubicBezTo>
                  <a:pt x="4472516" y="5983817"/>
                  <a:pt x="4298950" y="5810250"/>
                  <a:pt x="4083050" y="5670550"/>
                </a:cubicBezTo>
                <a:cubicBezTo>
                  <a:pt x="3867150" y="5530850"/>
                  <a:pt x="3621616" y="5414434"/>
                  <a:pt x="3346450" y="5321300"/>
                </a:cubicBezTo>
                <a:cubicBezTo>
                  <a:pt x="3071283" y="5228167"/>
                  <a:pt x="2787650" y="5135034"/>
                  <a:pt x="2495550" y="5041900"/>
                </a:cubicBezTo>
                <a:cubicBezTo>
                  <a:pt x="2203450" y="4948767"/>
                  <a:pt x="1919816" y="4842934"/>
                  <a:pt x="1644650" y="4724400"/>
                </a:cubicBezTo>
                <a:cubicBezTo>
                  <a:pt x="1369483" y="4605867"/>
                  <a:pt x="1123950" y="4455584"/>
                  <a:pt x="908050" y="4273550"/>
                </a:cubicBezTo>
                <a:cubicBezTo>
                  <a:pt x="692150" y="4091517"/>
                  <a:pt x="518583" y="3862917"/>
                  <a:pt x="387350" y="3587750"/>
                </a:cubicBezTo>
                <a:cubicBezTo>
                  <a:pt x="256116" y="3312584"/>
                  <a:pt x="190500" y="2967567"/>
                  <a:pt x="190500" y="2552700"/>
                </a:cubicBezTo>
                <a:cubicBezTo>
                  <a:pt x="190500" y="2120900"/>
                  <a:pt x="273050" y="1744134"/>
                  <a:pt x="438150" y="1422400"/>
                </a:cubicBezTo>
                <a:cubicBezTo>
                  <a:pt x="603250" y="1100667"/>
                  <a:pt x="823383" y="833967"/>
                  <a:pt x="1098550" y="622300"/>
                </a:cubicBezTo>
                <a:cubicBezTo>
                  <a:pt x="1373716" y="410634"/>
                  <a:pt x="1684866" y="254000"/>
                  <a:pt x="2032000" y="152400"/>
                </a:cubicBezTo>
                <a:cubicBezTo>
                  <a:pt x="2379133" y="50800"/>
                  <a:pt x="2734733" y="0"/>
                  <a:pt x="3098800" y="0"/>
                </a:cubicBezTo>
                <a:cubicBezTo>
                  <a:pt x="3606800" y="0"/>
                  <a:pt x="4068233" y="80434"/>
                  <a:pt x="4483100" y="241300"/>
                </a:cubicBezTo>
                <a:cubicBezTo>
                  <a:pt x="4897966" y="402167"/>
                  <a:pt x="5283200" y="685800"/>
                  <a:pt x="5638800" y="1092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Freeform 126"/>
          <p:cNvSpPr/>
          <p:nvPr/>
        </p:nvSpPr>
        <p:spPr>
          <a:xfrm>
            <a:off x="12880276" y="12448244"/>
            <a:ext cx="186245" cy="21928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Freeform 127"/>
          <p:cNvSpPr/>
          <p:nvPr/>
        </p:nvSpPr>
        <p:spPr>
          <a:xfrm>
            <a:off x="13106527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Freeform 128"/>
          <p:cNvSpPr/>
          <p:nvPr/>
        </p:nvSpPr>
        <p:spPr>
          <a:xfrm>
            <a:off x="13252767" y="12352528"/>
            <a:ext cx="42672" cy="30937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Freeform 129"/>
          <p:cNvSpPr/>
          <p:nvPr/>
        </p:nvSpPr>
        <p:spPr>
          <a:xfrm>
            <a:off x="13359447" y="12448540"/>
            <a:ext cx="221805" cy="34137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" name="Freeform 130"/>
          <p:cNvSpPr/>
          <p:nvPr/>
        </p:nvSpPr>
        <p:spPr>
          <a:xfrm>
            <a:off x="13605256" y="12395200"/>
            <a:ext cx="135128" cy="272034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Freeform 131"/>
          <p:cNvSpPr/>
          <p:nvPr/>
        </p:nvSpPr>
        <p:spPr>
          <a:xfrm>
            <a:off x="13912850" y="12347194"/>
            <a:ext cx="189801" cy="314706"/>
          </a:xfrm>
          <a:custGeom>
            <a:avLst/>
            <a:gdLst/>
            <a:ahLst/>
            <a:cxnLst/>
            <a:rect l="0" t="0" r="0" b="0"/>
            <a:pathLst>
              <a:path w="54229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5422900" y="0"/>
                </a:lnTo>
                <a:lnTo>
                  <a:pt x="5422900" y="838200"/>
                </a:lnTo>
                <a:lnTo>
                  <a:pt x="914400" y="838200"/>
                </a:lnTo>
                <a:lnTo>
                  <a:pt x="914400" y="3898900"/>
                </a:lnTo>
                <a:lnTo>
                  <a:pt x="5105400" y="3898900"/>
                </a:lnTo>
                <a:lnTo>
                  <a:pt x="5105400" y="4737100"/>
                </a:lnTo>
                <a:lnTo>
                  <a:pt x="914400" y="47371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Freeform 132"/>
          <p:cNvSpPr/>
          <p:nvPr/>
        </p:nvSpPr>
        <p:spPr>
          <a:xfrm>
            <a:off x="14150657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Freeform 133"/>
          <p:cNvSpPr/>
          <p:nvPr/>
        </p:nvSpPr>
        <p:spPr>
          <a:xfrm>
            <a:off x="14286229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Freeform 134"/>
          <p:cNvSpPr/>
          <p:nvPr/>
        </p:nvSpPr>
        <p:spPr>
          <a:xfrm>
            <a:off x="14525371" y="12448540"/>
            <a:ext cx="312483" cy="213360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135"/>
          <p:cNvSpPr/>
          <p:nvPr/>
        </p:nvSpPr>
        <p:spPr>
          <a:xfrm>
            <a:off x="14895640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136"/>
          <p:cNvSpPr/>
          <p:nvPr/>
        </p:nvSpPr>
        <p:spPr>
          <a:xfrm>
            <a:off x="15127668" y="12453874"/>
            <a:ext cx="308483" cy="208026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137"/>
          <p:cNvSpPr/>
          <p:nvPr/>
        </p:nvSpPr>
        <p:spPr>
          <a:xfrm>
            <a:off x="15463711" y="12448540"/>
            <a:ext cx="220916" cy="21869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138"/>
          <p:cNvSpPr/>
          <p:nvPr/>
        </p:nvSpPr>
        <p:spPr>
          <a:xfrm>
            <a:off x="15739299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139"/>
          <p:cNvSpPr/>
          <p:nvPr/>
        </p:nvSpPr>
        <p:spPr>
          <a:xfrm>
            <a:off x="15885541" y="12325858"/>
            <a:ext cx="182689" cy="336042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140"/>
          <p:cNvSpPr/>
          <p:nvPr/>
        </p:nvSpPr>
        <p:spPr>
          <a:xfrm>
            <a:off x="13004799" y="11417300"/>
            <a:ext cx="243840" cy="243840"/>
          </a:xfrm>
          <a:custGeom>
            <a:avLst/>
            <a:gdLst/>
            <a:ahLst/>
            <a:cxnLst/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440267"/>
                  <a:pt x="59266" y="296334"/>
                  <a:pt x="177800" y="177800"/>
                </a:cubicBezTo>
                <a:cubicBezTo>
                  <a:pt x="296333" y="59267"/>
                  <a:pt x="440266" y="0"/>
                  <a:pt x="609600" y="0"/>
                </a:cubicBezTo>
                <a:cubicBezTo>
                  <a:pt x="778933" y="0"/>
                  <a:pt x="922866" y="59267"/>
                  <a:pt x="1041400" y="177800"/>
                </a:cubicBezTo>
                <a:cubicBezTo>
                  <a:pt x="1159933" y="296334"/>
                  <a:pt x="1219200" y="440267"/>
                  <a:pt x="1219200" y="609600"/>
                </a:cubicBezTo>
                <a:cubicBezTo>
                  <a:pt x="1219200" y="778934"/>
                  <a:pt x="1159933" y="922867"/>
                  <a:pt x="1041400" y="1041400"/>
                </a:cubicBezTo>
                <a:cubicBezTo>
                  <a:pt x="922866" y="1159933"/>
                  <a:pt x="778933" y="1219200"/>
                  <a:pt x="609600" y="1219200"/>
                </a:cubicBezTo>
                <a:cubicBezTo>
                  <a:pt x="440266" y="1219200"/>
                  <a:pt x="296333" y="1159933"/>
                  <a:pt x="177800" y="1041400"/>
                </a:cubicBezTo>
                <a:cubicBezTo>
                  <a:pt x="59266" y="922867"/>
                  <a:pt x="0" y="778934"/>
                  <a:pt x="0" y="609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141"/>
          <p:cNvSpPr/>
          <p:nvPr/>
        </p:nvSpPr>
        <p:spPr>
          <a:xfrm>
            <a:off x="13474699" y="9847580"/>
            <a:ext cx="960120" cy="1844040"/>
          </a:xfrm>
          <a:custGeom>
            <a:avLst/>
            <a:gdLst/>
            <a:ahLst/>
            <a:cxnLst/>
            <a:rect l="0" t="0" r="0" b="0"/>
            <a:pathLst>
              <a:path w="4800600" h="9220200">
                <a:moveTo>
                  <a:pt x="4800600" y="6350000"/>
                </a:moveTo>
                <a:cubicBezTo>
                  <a:pt x="4800600" y="6620934"/>
                  <a:pt x="4781550" y="6921500"/>
                  <a:pt x="4743450" y="7251700"/>
                </a:cubicBezTo>
                <a:cubicBezTo>
                  <a:pt x="4705350" y="7581900"/>
                  <a:pt x="4603750" y="7893050"/>
                  <a:pt x="4438650" y="8185150"/>
                </a:cubicBezTo>
                <a:cubicBezTo>
                  <a:pt x="4273550" y="8477250"/>
                  <a:pt x="4028016" y="8722784"/>
                  <a:pt x="3702050" y="8921750"/>
                </a:cubicBezTo>
                <a:cubicBezTo>
                  <a:pt x="3376083" y="9120716"/>
                  <a:pt x="2921000" y="9220200"/>
                  <a:pt x="2336800" y="9220200"/>
                </a:cubicBezTo>
                <a:cubicBezTo>
                  <a:pt x="1676400" y="9220200"/>
                  <a:pt x="1153583" y="9052983"/>
                  <a:pt x="768350" y="8718550"/>
                </a:cubicBezTo>
                <a:cubicBezTo>
                  <a:pt x="383116" y="8384117"/>
                  <a:pt x="127000" y="7937500"/>
                  <a:pt x="0" y="7378700"/>
                </a:cubicBezTo>
                <a:lnTo>
                  <a:pt x="838200" y="7226300"/>
                </a:lnTo>
                <a:cubicBezTo>
                  <a:pt x="1041400" y="8047567"/>
                  <a:pt x="1540933" y="8458200"/>
                  <a:pt x="2336800" y="8458200"/>
                </a:cubicBezTo>
                <a:cubicBezTo>
                  <a:pt x="2633133" y="8458200"/>
                  <a:pt x="2885016" y="8409517"/>
                  <a:pt x="3092450" y="8312150"/>
                </a:cubicBezTo>
                <a:cubicBezTo>
                  <a:pt x="3299883" y="8214784"/>
                  <a:pt x="3467100" y="8081434"/>
                  <a:pt x="3594100" y="7912100"/>
                </a:cubicBezTo>
                <a:cubicBezTo>
                  <a:pt x="3721100" y="7742767"/>
                  <a:pt x="3814233" y="7541684"/>
                  <a:pt x="3873500" y="7308850"/>
                </a:cubicBezTo>
                <a:cubicBezTo>
                  <a:pt x="3932766" y="7076017"/>
                  <a:pt x="3962400" y="6824134"/>
                  <a:pt x="3962400" y="6553200"/>
                </a:cubicBezTo>
                <a:lnTo>
                  <a:pt x="3962400" y="0"/>
                </a:lnTo>
                <a:lnTo>
                  <a:pt x="48006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142"/>
          <p:cNvSpPr/>
          <p:nvPr/>
        </p:nvSpPr>
        <p:spPr>
          <a:xfrm>
            <a:off x="14815820" y="9801860"/>
            <a:ext cx="1143000" cy="1889760"/>
          </a:xfrm>
          <a:custGeom>
            <a:avLst/>
            <a:gdLst/>
            <a:ahLst/>
            <a:cxnLst/>
            <a:rect l="0" t="0" r="0" b="0"/>
            <a:pathLst>
              <a:path w="5715000" h="9448800">
                <a:moveTo>
                  <a:pt x="800100" y="7556500"/>
                </a:moveTo>
                <a:cubicBezTo>
                  <a:pt x="1020233" y="7937500"/>
                  <a:pt x="1305983" y="8221134"/>
                  <a:pt x="1657350" y="8407400"/>
                </a:cubicBezTo>
                <a:cubicBezTo>
                  <a:pt x="2008716" y="8593667"/>
                  <a:pt x="2408766" y="8686800"/>
                  <a:pt x="2857500" y="8686800"/>
                </a:cubicBezTo>
                <a:cubicBezTo>
                  <a:pt x="3136900" y="8686800"/>
                  <a:pt x="3399366" y="8644467"/>
                  <a:pt x="3644900" y="8559800"/>
                </a:cubicBezTo>
                <a:cubicBezTo>
                  <a:pt x="3890433" y="8475134"/>
                  <a:pt x="4104216" y="8356600"/>
                  <a:pt x="4286250" y="8204200"/>
                </a:cubicBezTo>
                <a:cubicBezTo>
                  <a:pt x="4468283" y="8051800"/>
                  <a:pt x="4612216" y="7867650"/>
                  <a:pt x="4718050" y="7651750"/>
                </a:cubicBezTo>
                <a:cubicBezTo>
                  <a:pt x="4823883" y="7435850"/>
                  <a:pt x="4876800" y="7192434"/>
                  <a:pt x="4876800" y="6921500"/>
                </a:cubicBezTo>
                <a:cubicBezTo>
                  <a:pt x="4876800" y="6608234"/>
                  <a:pt x="4811183" y="6350000"/>
                  <a:pt x="4679950" y="6146800"/>
                </a:cubicBezTo>
                <a:cubicBezTo>
                  <a:pt x="4548716" y="5943600"/>
                  <a:pt x="4373033" y="5776384"/>
                  <a:pt x="4152900" y="5645150"/>
                </a:cubicBezTo>
                <a:cubicBezTo>
                  <a:pt x="3932766" y="5513917"/>
                  <a:pt x="3685116" y="5401734"/>
                  <a:pt x="3409950" y="5308600"/>
                </a:cubicBezTo>
                <a:cubicBezTo>
                  <a:pt x="3134783" y="5215467"/>
                  <a:pt x="2851150" y="5122334"/>
                  <a:pt x="2559050" y="5029200"/>
                </a:cubicBezTo>
                <a:cubicBezTo>
                  <a:pt x="2266950" y="4936067"/>
                  <a:pt x="1983316" y="4830234"/>
                  <a:pt x="1708150" y="4711700"/>
                </a:cubicBezTo>
                <a:cubicBezTo>
                  <a:pt x="1432983" y="4593167"/>
                  <a:pt x="1185333" y="4438650"/>
                  <a:pt x="965200" y="4248150"/>
                </a:cubicBezTo>
                <a:cubicBezTo>
                  <a:pt x="745066" y="4057650"/>
                  <a:pt x="569383" y="3818467"/>
                  <a:pt x="438150" y="3530600"/>
                </a:cubicBezTo>
                <a:cubicBezTo>
                  <a:pt x="306916" y="3242734"/>
                  <a:pt x="241300" y="2887134"/>
                  <a:pt x="241300" y="2463800"/>
                </a:cubicBezTo>
                <a:cubicBezTo>
                  <a:pt x="241300" y="2065867"/>
                  <a:pt x="319616" y="1712384"/>
                  <a:pt x="476250" y="1403350"/>
                </a:cubicBezTo>
                <a:cubicBezTo>
                  <a:pt x="632883" y="1094317"/>
                  <a:pt x="844550" y="836084"/>
                  <a:pt x="1111250" y="628650"/>
                </a:cubicBezTo>
                <a:cubicBezTo>
                  <a:pt x="1377950" y="421217"/>
                  <a:pt x="1684866" y="264584"/>
                  <a:pt x="2032000" y="158750"/>
                </a:cubicBezTo>
                <a:cubicBezTo>
                  <a:pt x="2379133" y="52917"/>
                  <a:pt x="2743200" y="0"/>
                  <a:pt x="3124200" y="0"/>
                </a:cubicBezTo>
                <a:cubicBezTo>
                  <a:pt x="3615266" y="0"/>
                  <a:pt x="4070350" y="86784"/>
                  <a:pt x="4489450" y="260350"/>
                </a:cubicBezTo>
                <a:cubicBezTo>
                  <a:pt x="4908550" y="433917"/>
                  <a:pt x="5270500" y="723900"/>
                  <a:pt x="5575300" y="1130300"/>
                </a:cubicBezTo>
                <a:lnTo>
                  <a:pt x="4851400" y="1651000"/>
                </a:lnTo>
                <a:cubicBezTo>
                  <a:pt x="4639733" y="1354667"/>
                  <a:pt x="4392083" y="1132417"/>
                  <a:pt x="4108450" y="984250"/>
                </a:cubicBezTo>
                <a:cubicBezTo>
                  <a:pt x="3824816" y="836084"/>
                  <a:pt x="3488266" y="762000"/>
                  <a:pt x="3098800" y="762000"/>
                </a:cubicBezTo>
                <a:cubicBezTo>
                  <a:pt x="2827866" y="762000"/>
                  <a:pt x="2569633" y="797984"/>
                  <a:pt x="2324100" y="869950"/>
                </a:cubicBezTo>
                <a:cubicBezTo>
                  <a:pt x="2078566" y="941917"/>
                  <a:pt x="1864783" y="1047750"/>
                  <a:pt x="1682750" y="1187450"/>
                </a:cubicBezTo>
                <a:cubicBezTo>
                  <a:pt x="1500716" y="1327150"/>
                  <a:pt x="1354666" y="1502834"/>
                  <a:pt x="1244600" y="1714500"/>
                </a:cubicBezTo>
                <a:cubicBezTo>
                  <a:pt x="1134533" y="1926167"/>
                  <a:pt x="1079500" y="2175934"/>
                  <a:pt x="1079500" y="2463800"/>
                </a:cubicBezTo>
                <a:cubicBezTo>
                  <a:pt x="1079500" y="2912534"/>
                  <a:pt x="1193800" y="3257550"/>
                  <a:pt x="1422400" y="3498850"/>
                </a:cubicBezTo>
                <a:cubicBezTo>
                  <a:pt x="1651000" y="3740150"/>
                  <a:pt x="1936750" y="3930650"/>
                  <a:pt x="2279650" y="4070350"/>
                </a:cubicBezTo>
                <a:cubicBezTo>
                  <a:pt x="2622550" y="4210050"/>
                  <a:pt x="2995083" y="4332817"/>
                  <a:pt x="3397250" y="4438650"/>
                </a:cubicBezTo>
                <a:cubicBezTo>
                  <a:pt x="3799416" y="4544484"/>
                  <a:pt x="4171950" y="4686300"/>
                  <a:pt x="4514850" y="4864100"/>
                </a:cubicBezTo>
                <a:cubicBezTo>
                  <a:pt x="4857750" y="5041900"/>
                  <a:pt x="5143500" y="5289550"/>
                  <a:pt x="5372100" y="5607050"/>
                </a:cubicBezTo>
                <a:cubicBezTo>
                  <a:pt x="5600700" y="5924550"/>
                  <a:pt x="5715000" y="6362700"/>
                  <a:pt x="5715000" y="6921500"/>
                </a:cubicBezTo>
                <a:cubicBezTo>
                  <a:pt x="5715000" y="7327900"/>
                  <a:pt x="5638800" y="7687734"/>
                  <a:pt x="5486400" y="8001000"/>
                </a:cubicBezTo>
                <a:cubicBezTo>
                  <a:pt x="5334000" y="8314267"/>
                  <a:pt x="5128683" y="8578850"/>
                  <a:pt x="4870450" y="8794750"/>
                </a:cubicBezTo>
                <a:cubicBezTo>
                  <a:pt x="4612216" y="9010650"/>
                  <a:pt x="4313766" y="9173634"/>
                  <a:pt x="3975100" y="9283700"/>
                </a:cubicBezTo>
                <a:cubicBezTo>
                  <a:pt x="3636433" y="9393766"/>
                  <a:pt x="3285066" y="9448800"/>
                  <a:pt x="2921000" y="9448800"/>
                </a:cubicBezTo>
                <a:cubicBezTo>
                  <a:pt x="2328333" y="9448800"/>
                  <a:pt x="1782233" y="9345083"/>
                  <a:pt x="1282700" y="9137650"/>
                </a:cubicBezTo>
                <a:cubicBezTo>
                  <a:pt x="783166" y="8930217"/>
                  <a:pt x="355600" y="8580967"/>
                  <a:pt x="0" y="8089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3"/>
          <p:cNvSpPr/>
          <p:nvPr/>
        </p:nvSpPr>
        <p:spPr>
          <a:xfrm>
            <a:off x="9729660" y="12095963"/>
            <a:ext cx="6338125" cy="728624"/>
          </a:xfrm>
          <a:prstGeom prst="rect">
            <a:avLst/>
          </a:prstGeom>
        </p:spPr>
      </p:sp>
      <p:sp>
        <p:nvSpPr>
          <p:cNvPr id="144" name="Freeform 144"/>
          <p:cNvSpPr/>
          <p:nvPr/>
        </p:nvSpPr>
        <p:spPr>
          <a:xfrm>
            <a:off x="8451723" y="12347194"/>
            <a:ext cx="242697" cy="314706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145"/>
          <p:cNvSpPr/>
          <p:nvPr/>
        </p:nvSpPr>
        <p:spPr>
          <a:xfrm>
            <a:off x="8732647" y="12325858"/>
            <a:ext cx="178244" cy="336042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146"/>
          <p:cNvSpPr/>
          <p:nvPr/>
        </p:nvSpPr>
        <p:spPr>
          <a:xfrm>
            <a:off x="8969120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147"/>
          <p:cNvSpPr/>
          <p:nvPr/>
        </p:nvSpPr>
        <p:spPr>
          <a:xfrm>
            <a:off x="9350501" y="12448540"/>
            <a:ext cx="221805" cy="34137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Freeform 148"/>
          <p:cNvSpPr/>
          <p:nvPr/>
        </p:nvSpPr>
        <p:spPr>
          <a:xfrm>
            <a:off x="9623425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Freeform 149"/>
          <p:cNvSpPr/>
          <p:nvPr/>
        </p:nvSpPr>
        <p:spPr>
          <a:xfrm>
            <a:off x="9750996" y="12448540"/>
            <a:ext cx="220916" cy="21869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Freeform 150"/>
          <p:cNvSpPr/>
          <p:nvPr/>
        </p:nvSpPr>
        <p:spPr>
          <a:xfrm>
            <a:off x="10014584" y="12448540"/>
            <a:ext cx="216471" cy="320040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Freeform 151"/>
          <p:cNvSpPr/>
          <p:nvPr/>
        </p:nvSpPr>
        <p:spPr>
          <a:xfrm>
            <a:off x="10298176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Freeform 152"/>
          <p:cNvSpPr/>
          <p:nvPr/>
        </p:nvSpPr>
        <p:spPr>
          <a:xfrm>
            <a:off x="10425747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Freeform 153"/>
          <p:cNvSpPr/>
          <p:nvPr/>
        </p:nvSpPr>
        <p:spPr>
          <a:xfrm>
            <a:off x="10666221" y="12448540"/>
            <a:ext cx="160909" cy="21869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Freeform 154"/>
          <p:cNvSpPr/>
          <p:nvPr/>
        </p:nvSpPr>
        <p:spPr>
          <a:xfrm>
            <a:off x="10855578" y="12448540"/>
            <a:ext cx="160909" cy="21869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Freeform 155"/>
          <p:cNvSpPr/>
          <p:nvPr/>
        </p:nvSpPr>
        <p:spPr>
          <a:xfrm>
            <a:off x="11062271" y="12352528"/>
            <a:ext cx="42672" cy="30937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" name="Freeform 156"/>
          <p:cNvSpPr/>
          <p:nvPr/>
        </p:nvSpPr>
        <p:spPr>
          <a:xfrm>
            <a:off x="11143170" y="12453874"/>
            <a:ext cx="201803" cy="20802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Freeform 157"/>
          <p:cNvSpPr/>
          <p:nvPr/>
        </p:nvSpPr>
        <p:spPr>
          <a:xfrm>
            <a:off x="11372533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" name="Freeform 158"/>
          <p:cNvSpPr/>
          <p:nvPr/>
        </p:nvSpPr>
        <p:spPr>
          <a:xfrm>
            <a:off x="11728132" y="12347194"/>
            <a:ext cx="169799" cy="322707"/>
          </a:xfrm>
          <a:custGeom>
            <a:avLst/>
            <a:gdLst/>
            <a:ahLst/>
            <a:cxnLst/>
            <a:rect l="0" t="0" r="0" b="0"/>
            <a:pathLst>
              <a:path w="4851400" h="9220200">
                <a:moveTo>
                  <a:pt x="927100" y="7150100"/>
                </a:moveTo>
                <a:cubicBezTo>
                  <a:pt x="1011766" y="7531100"/>
                  <a:pt x="1168400" y="7831667"/>
                  <a:pt x="1397000" y="8051800"/>
                </a:cubicBezTo>
                <a:cubicBezTo>
                  <a:pt x="1625600" y="8271934"/>
                  <a:pt x="1943100" y="8382000"/>
                  <a:pt x="2349500" y="8382000"/>
                </a:cubicBezTo>
                <a:cubicBezTo>
                  <a:pt x="2679700" y="8382000"/>
                  <a:pt x="2948516" y="8316384"/>
                  <a:pt x="3155950" y="8185150"/>
                </a:cubicBezTo>
                <a:cubicBezTo>
                  <a:pt x="3363383" y="8053917"/>
                  <a:pt x="3524250" y="7884584"/>
                  <a:pt x="3638550" y="7677150"/>
                </a:cubicBezTo>
                <a:cubicBezTo>
                  <a:pt x="3752850" y="7469717"/>
                  <a:pt x="3831166" y="7232650"/>
                  <a:pt x="3873500" y="6965950"/>
                </a:cubicBezTo>
                <a:cubicBezTo>
                  <a:pt x="3915833" y="6699250"/>
                  <a:pt x="3937000" y="6426200"/>
                  <a:pt x="3937000" y="6146800"/>
                </a:cubicBezTo>
                <a:lnTo>
                  <a:pt x="3937000" y="0"/>
                </a:lnTo>
                <a:lnTo>
                  <a:pt x="4851400" y="0"/>
                </a:lnTo>
                <a:lnTo>
                  <a:pt x="4851400" y="6527800"/>
                </a:lnTo>
                <a:cubicBezTo>
                  <a:pt x="4851400" y="6832600"/>
                  <a:pt x="4811183" y="7143750"/>
                  <a:pt x="4730750" y="7461250"/>
                </a:cubicBezTo>
                <a:cubicBezTo>
                  <a:pt x="4650316" y="7778750"/>
                  <a:pt x="4510616" y="8066617"/>
                  <a:pt x="4311650" y="8324850"/>
                </a:cubicBezTo>
                <a:cubicBezTo>
                  <a:pt x="4112683" y="8583084"/>
                  <a:pt x="3852333" y="8796867"/>
                  <a:pt x="3530600" y="8966200"/>
                </a:cubicBezTo>
                <a:cubicBezTo>
                  <a:pt x="3208866" y="9135533"/>
                  <a:pt x="2806700" y="9220200"/>
                  <a:pt x="2324100" y="9220200"/>
                </a:cubicBezTo>
                <a:cubicBezTo>
                  <a:pt x="1706033" y="9220200"/>
                  <a:pt x="1189566" y="9061450"/>
                  <a:pt x="774700" y="8743950"/>
                </a:cubicBezTo>
                <a:cubicBezTo>
                  <a:pt x="359833" y="8426450"/>
                  <a:pt x="101600" y="7958667"/>
                  <a:pt x="0" y="734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Freeform 159"/>
          <p:cNvSpPr/>
          <p:nvPr/>
        </p:nvSpPr>
        <p:spPr>
          <a:xfrm>
            <a:off x="11957494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" name="Freeform 160"/>
          <p:cNvSpPr/>
          <p:nvPr/>
        </p:nvSpPr>
        <p:spPr>
          <a:xfrm>
            <a:off x="12173077" y="12453874"/>
            <a:ext cx="201803" cy="20802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Freeform 161"/>
          <p:cNvSpPr/>
          <p:nvPr/>
        </p:nvSpPr>
        <p:spPr>
          <a:xfrm>
            <a:off x="12402439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Freeform 162"/>
          <p:cNvSpPr/>
          <p:nvPr/>
        </p:nvSpPr>
        <p:spPr>
          <a:xfrm>
            <a:off x="12634023" y="12339193"/>
            <a:ext cx="202692" cy="330708"/>
          </a:xfrm>
          <a:custGeom>
            <a:avLst/>
            <a:gdLst/>
            <a:ahLst/>
            <a:cxnLst/>
            <a:rect l="0" t="0" r="0" b="0"/>
            <a:pathLst>
              <a:path w="5791200" h="9448800">
                <a:moveTo>
                  <a:pt x="4838700" y="1714500"/>
                </a:moveTo>
                <a:cubicBezTo>
                  <a:pt x="4440766" y="1130300"/>
                  <a:pt x="3860800" y="838200"/>
                  <a:pt x="3098800" y="838200"/>
                </a:cubicBezTo>
                <a:cubicBezTo>
                  <a:pt x="2861733" y="838200"/>
                  <a:pt x="2628900" y="869950"/>
                  <a:pt x="2400300" y="933450"/>
                </a:cubicBezTo>
                <a:cubicBezTo>
                  <a:pt x="2171700" y="996950"/>
                  <a:pt x="1966383" y="1094317"/>
                  <a:pt x="1784350" y="1225550"/>
                </a:cubicBezTo>
                <a:cubicBezTo>
                  <a:pt x="1602316" y="1356784"/>
                  <a:pt x="1456266" y="1526117"/>
                  <a:pt x="1346200" y="1733550"/>
                </a:cubicBezTo>
                <a:cubicBezTo>
                  <a:pt x="1236133" y="1940984"/>
                  <a:pt x="1181100" y="2184400"/>
                  <a:pt x="1181100" y="2463800"/>
                </a:cubicBezTo>
                <a:cubicBezTo>
                  <a:pt x="1181100" y="2870200"/>
                  <a:pt x="1295400" y="3185584"/>
                  <a:pt x="1524000" y="3409950"/>
                </a:cubicBezTo>
                <a:cubicBezTo>
                  <a:pt x="1752600" y="3634317"/>
                  <a:pt x="2036233" y="3818467"/>
                  <a:pt x="2374900" y="3962400"/>
                </a:cubicBezTo>
                <a:cubicBezTo>
                  <a:pt x="2713566" y="4106334"/>
                  <a:pt x="3083983" y="4235450"/>
                  <a:pt x="3486150" y="4349750"/>
                </a:cubicBezTo>
                <a:cubicBezTo>
                  <a:pt x="3888316" y="4464050"/>
                  <a:pt x="4258733" y="4616450"/>
                  <a:pt x="4597400" y="4806950"/>
                </a:cubicBezTo>
                <a:cubicBezTo>
                  <a:pt x="4936066" y="4997450"/>
                  <a:pt x="5219700" y="5249334"/>
                  <a:pt x="5448300" y="5562600"/>
                </a:cubicBezTo>
                <a:cubicBezTo>
                  <a:pt x="5676900" y="5875867"/>
                  <a:pt x="5791200" y="6303434"/>
                  <a:pt x="5791200" y="6845300"/>
                </a:cubicBezTo>
                <a:cubicBezTo>
                  <a:pt x="5791200" y="7251700"/>
                  <a:pt x="5704416" y="7617884"/>
                  <a:pt x="5530850" y="7943850"/>
                </a:cubicBezTo>
                <a:cubicBezTo>
                  <a:pt x="5357283" y="8269817"/>
                  <a:pt x="5128683" y="8542867"/>
                  <a:pt x="4845050" y="8763000"/>
                </a:cubicBezTo>
                <a:cubicBezTo>
                  <a:pt x="4561416" y="8983134"/>
                  <a:pt x="4243916" y="9152467"/>
                  <a:pt x="3892550" y="9271000"/>
                </a:cubicBezTo>
                <a:cubicBezTo>
                  <a:pt x="3541183" y="9389533"/>
                  <a:pt x="3187700" y="9448800"/>
                  <a:pt x="2832100" y="9448800"/>
                </a:cubicBezTo>
                <a:cubicBezTo>
                  <a:pt x="2281766" y="9448800"/>
                  <a:pt x="1758950" y="9345083"/>
                  <a:pt x="1263650" y="9137650"/>
                </a:cubicBezTo>
                <a:cubicBezTo>
                  <a:pt x="768350" y="8930217"/>
                  <a:pt x="347133" y="8589434"/>
                  <a:pt x="0" y="8115300"/>
                </a:cubicBezTo>
                <a:lnTo>
                  <a:pt x="825500" y="7518400"/>
                </a:lnTo>
                <a:cubicBezTo>
                  <a:pt x="1020233" y="7848600"/>
                  <a:pt x="1291166" y="8113184"/>
                  <a:pt x="1638300" y="8312150"/>
                </a:cubicBezTo>
                <a:cubicBezTo>
                  <a:pt x="1985433" y="8511117"/>
                  <a:pt x="2396066" y="8610600"/>
                  <a:pt x="2870200" y="8610600"/>
                </a:cubicBezTo>
                <a:cubicBezTo>
                  <a:pt x="3098800" y="8610600"/>
                  <a:pt x="3327400" y="8574617"/>
                  <a:pt x="3556000" y="8502650"/>
                </a:cubicBezTo>
                <a:cubicBezTo>
                  <a:pt x="3784600" y="8430684"/>
                  <a:pt x="3989916" y="8324850"/>
                  <a:pt x="4171950" y="8185150"/>
                </a:cubicBezTo>
                <a:cubicBezTo>
                  <a:pt x="4353983" y="8045450"/>
                  <a:pt x="4504266" y="7874000"/>
                  <a:pt x="4622800" y="7670800"/>
                </a:cubicBezTo>
                <a:cubicBezTo>
                  <a:pt x="4741333" y="7467600"/>
                  <a:pt x="4800600" y="7234767"/>
                  <a:pt x="4800600" y="6972300"/>
                </a:cubicBezTo>
                <a:cubicBezTo>
                  <a:pt x="4800600" y="6659034"/>
                  <a:pt x="4734983" y="6398684"/>
                  <a:pt x="4603750" y="6191250"/>
                </a:cubicBezTo>
                <a:cubicBezTo>
                  <a:pt x="4472516" y="5983817"/>
                  <a:pt x="4298950" y="5810250"/>
                  <a:pt x="4083050" y="5670550"/>
                </a:cubicBezTo>
                <a:cubicBezTo>
                  <a:pt x="3867150" y="5530850"/>
                  <a:pt x="3621616" y="5414434"/>
                  <a:pt x="3346450" y="5321300"/>
                </a:cubicBezTo>
                <a:cubicBezTo>
                  <a:pt x="3071283" y="5228167"/>
                  <a:pt x="2787650" y="5135034"/>
                  <a:pt x="2495550" y="5041900"/>
                </a:cubicBezTo>
                <a:cubicBezTo>
                  <a:pt x="2203450" y="4948767"/>
                  <a:pt x="1919816" y="4842934"/>
                  <a:pt x="1644650" y="4724400"/>
                </a:cubicBezTo>
                <a:cubicBezTo>
                  <a:pt x="1369483" y="4605867"/>
                  <a:pt x="1123950" y="4455584"/>
                  <a:pt x="908050" y="4273550"/>
                </a:cubicBezTo>
                <a:cubicBezTo>
                  <a:pt x="692150" y="4091517"/>
                  <a:pt x="518583" y="3862917"/>
                  <a:pt x="387350" y="3587750"/>
                </a:cubicBezTo>
                <a:cubicBezTo>
                  <a:pt x="256116" y="3312584"/>
                  <a:pt x="190500" y="2967567"/>
                  <a:pt x="190500" y="2552700"/>
                </a:cubicBezTo>
                <a:cubicBezTo>
                  <a:pt x="190500" y="2120900"/>
                  <a:pt x="273050" y="1744134"/>
                  <a:pt x="438150" y="1422400"/>
                </a:cubicBezTo>
                <a:cubicBezTo>
                  <a:pt x="603250" y="1100667"/>
                  <a:pt x="823383" y="833967"/>
                  <a:pt x="1098550" y="622300"/>
                </a:cubicBezTo>
                <a:cubicBezTo>
                  <a:pt x="1373716" y="410634"/>
                  <a:pt x="1684866" y="254000"/>
                  <a:pt x="2032000" y="152400"/>
                </a:cubicBezTo>
                <a:cubicBezTo>
                  <a:pt x="2379133" y="50800"/>
                  <a:pt x="2734733" y="0"/>
                  <a:pt x="3098800" y="0"/>
                </a:cubicBezTo>
                <a:cubicBezTo>
                  <a:pt x="3606800" y="0"/>
                  <a:pt x="4068233" y="80434"/>
                  <a:pt x="4483100" y="241300"/>
                </a:cubicBezTo>
                <a:cubicBezTo>
                  <a:pt x="4897966" y="402167"/>
                  <a:pt x="5283200" y="685800"/>
                  <a:pt x="5638800" y="1092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Freeform 163"/>
          <p:cNvSpPr/>
          <p:nvPr/>
        </p:nvSpPr>
        <p:spPr>
          <a:xfrm>
            <a:off x="12880276" y="12448244"/>
            <a:ext cx="186245" cy="21928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" name="Freeform 164"/>
          <p:cNvSpPr/>
          <p:nvPr/>
        </p:nvSpPr>
        <p:spPr>
          <a:xfrm>
            <a:off x="13106527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" name="Freeform 165"/>
          <p:cNvSpPr/>
          <p:nvPr/>
        </p:nvSpPr>
        <p:spPr>
          <a:xfrm>
            <a:off x="13252767" y="12352528"/>
            <a:ext cx="42672" cy="30937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" name="Freeform 166"/>
          <p:cNvSpPr/>
          <p:nvPr/>
        </p:nvSpPr>
        <p:spPr>
          <a:xfrm>
            <a:off x="13359447" y="12448540"/>
            <a:ext cx="221805" cy="34137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Freeform 167"/>
          <p:cNvSpPr/>
          <p:nvPr/>
        </p:nvSpPr>
        <p:spPr>
          <a:xfrm>
            <a:off x="13605256" y="12395200"/>
            <a:ext cx="135128" cy="272034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Freeform 168"/>
          <p:cNvSpPr/>
          <p:nvPr/>
        </p:nvSpPr>
        <p:spPr>
          <a:xfrm>
            <a:off x="13912850" y="12347194"/>
            <a:ext cx="189801" cy="314706"/>
          </a:xfrm>
          <a:custGeom>
            <a:avLst/>
            <a:gdLst/>
            <a:ahLst/>
            <a:cxnLst/>
            <a:rect l="0" t="0" r="0" b="0"/>
            <a:pathLst>
              <a:path w="54229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5422900" y="0"/>
                </a:lnTo>
                <a:lnTo>
                  <a:pt x="5422900" y="838200"/>
                </a:lnTo>
                <a:lnTo>
                  <a:pt x="914400" y="838200"/>
                </a:lnTo>
                <a:lnTo>
                  <a:pt x="914400" y="3898900"/>
                </a:lnTo>
                <a:lnTo>
                  <a:pt x="5105400" y="3898900"/>
                </a:lnTo>
                <a:lnTo>
                  <a:pt x="5105400" y="4737100"/>
                </a:lnTo>
                <a:lnTo>
                  <a:pt x="914400" y="47371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" name="Freeform 169"/>
          <p:cNvSpPr/>
          <p:nvPr/>
        </p:nvSpPr>
        <p:spPr>
          <a:xfrm>
            <a:off x="14150657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Freeform 170"/>
          <p:cNvSpPr/>
          <p:nvPr/>
        </p:nvSpPr>
        <p:spPr>
          <a:xfrm>
            <a:off x="14286229" y="12448540"/>
            <a:ext cx="176911" cy="21869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Freeform 171"/>
          <p:cNvSpPr/>
          <p:nvPr/>
        </p:nvSpPr>
        <p:spPr>
          <a:xfrm>
            <a:off x="14525371" y="12448540"/>
            <a:ext cx="312483" cy="213360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Freeform 172"/>
          <p:cNvSpPr/>
          <p:nvPr/>
        </p:nvSpPr>
        <p:spPr>
          <a:xfrm>
            <a:off x="14895640" y="12448540"/>
            <a:ext cx="204470" cy="21869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" name="Freeform 173"/>
          <p:cNvSpPr/>
          <p:nvPr/>
        </p:nvSpPr>
        <p:spPr>
          <a:xfrm>
            <a:off x="15127668" y="12453874"/>
            <a:ext cx="308483" cy="208026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" name="Freeform 174"/>
          <p:cNvSpPr/>
          <p:nvPr/>
        </p:nvSpPr>
        <p:spPr>
          <a:xfrm>
            <a:off x="15463711" y="12448540"/>
            <a:ext cx="220916" cy="21869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Freeform 175"/>
          <p:cNvSpPr/>
          <p:nvPr/>
        </p:nvSpPr>
        <p:spPr>
          <a:xfrm>
            <a:off x="15739299" y="12448540"/>
            <a:ext cx="118237" cy="2133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Freeform 176"/>
          <p:cNvSpPr/>
          <p:nvPr/>
        </p:nvSpPr>
        <p:spPr>
          <a:xfrm>
            <a:off x="15885541" y="12325858"/>
            <a:ext cx="182689" cy="336042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Freeform 1119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0" name="Picture 11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121" name="Picture 11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2800" y="0"/>
            <a:ext cx="12598400" cy="13716000"/>
          </a:xfrm>
          <a:prstGeom prst="rect">
            <a:avLst/>
          </a:prstGeom>
          <a:noFill/>
        </p:spPr>
      </p:pic>
      <p:pic>
        <p:nvPicPr>
          <p:cNvPr id="1122" name="Picture 11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0"/>
            <a:ext cx="12598400" cy="1371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Freeform 1123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4" name="Picture 112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125" name="Picture 112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2800" y="0"/>
            <a:ext cx="12598400" cy="5016500"/>
          </a:xfrm>
          <a:prstGeom prst="rect">
            <a:avLst/>
          </a:prstGeom>
          <a:noFill/>
        </p:spPr>
      </p:pic>
      <p:sp>
        <p:nvSpPr>
          <p:cNvPr id="1126" name="Rectangle 1126"/>
          <p:cNvSpPr/>
          <p:nvPr/>
        </p:nvSpPr>
        <p:spPr>
          <a:xfrm>
            <a:off x="5905500" y="5445265"/>
            <a:ext cx="5067300" cy="670483"/>
          </a:xfrm>
          <a:prstGeom prst="rect">
            <a:avLst/>
          </a:prstGeom>
        </p:spPr>
      </p:sp>
      <p:sp>
        <p:nvSpPr>
          <p:cNvPr id="1127" name="Freeform 1127"/>
          <p:cNvSpPr/>
          <p:nvPr/>
        </p:nvSpPr>
        <p:spPr>
          <a:xfrm>
            <a:off x="5923724" y="5776151"/>
            <a:ext cx="230251" cy="218249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8" name="Freeform 1128"/>
          <p:cNvSpPr/>
          <p:nvPr/>
        </p:nvSpPr>
        <p:spPr>
          <a:xfrm>
            <a:off x="6203759" y="5770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9" name="Freeform 1129"/>
          <p:cNvSpPr/>
          <p:nvPr/>
        </p:nvSpPr>
        <p:spPr>
          <a:xfrm>
            <a:off x="6496685" y="5770817"/>
            <a:ext cx="183134" cy="223583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0" name="Freeform 1130"/>
          <p:cNvSpPr/>
          <p:nvPr/>
        </p:nvSpPr>
        <p:spPr>
          <a:xfrm>
            <a:off x="6990524" y="5776151"/>
            <a:ext cx="230251" cy="218249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1" name="Freeform 1131"/>
          <p:cNvSpPr/>
          <p:nvPr/>
        </p:nvSpPr>
        <p:spPr>
          <a:xfrm>
            <a:off x="7260336" y="5770817"/>
            <a:ext cx="229806" cy="223583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2" name="Freeform 1132"/>
          <p:cNvSpPr/>
          <p:nvPr/>
        </p:nvSpPr>
        <p:spPr>
          <a:xfrm>
            <a:off x="7807071" y="5788152"/>
            <a:ext cx="197358" cy="136461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3" name="Freeform 1133"/>
          <p:cNvSpPr/>
          <p:nvPr/>
        </p:nvSpPr>
        <p:spPr>
          <a:xfrm>
            <a:off x="8342249" y="5770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4" name="Freeform 1134"/>
          <p:cNvSpPr/>
          <p:nvPr/>
        </p:nvSpPr>
        <p:spPr>
          <a:xfrm>
            <a:off x="8600059" y="57708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5" name="Freeform 1135"/>
          <p:cNvSpPr/>
          <p:nvPr/>
        </p:nvSpPr>
        <p:spPr>
          <a:xfrm>
            <a:off x="8841422" y="5776151"/>
            <a:ext cx="262255" cy="218249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6" name="Freeform 1136"/>
          <p:cNvSpPr/>
          <p:nvPr/>
        </p:nvSpPr>
        <p:spPr>
          <a:xfrm>
            <a:off x="9385046" y="5703697"/>
            <a:ext cx="241808" cy="290703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7" name="Freeform 1137"/>
          <p:cNvSpPr/>
          <p:nvPr/>
        </p:nvSpPr>
        <p:spPr>
          <a:xfrm>
            <a:off x="9670415" y="5776151"/>
            <a:ext cx="197802" cy="223583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8" name="Freeform 1138"/>
          <p:cNvSpPr/>
          <p:nvPr/>
        </p:nvSpPr>
        <p:spPr>
          <a:xfrm>
            <a:off x="9933559" y="57708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9" name="Freeform 1139"/>
          <p:cNvSpPr/>
          <p:nvPr/>
        </p:nvSpPr>
        <p:spPr>
          <a:xfrm>
            <a:off x="10258933" y="56685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0" name="Freeform 1140"/>
          <p:cNvSpPr/>
          <p:nvPr/>
        </p:nvSpPr>
        <p:spPr>
          <a:xfrm>
            <a:off x="10489628" y="5679694"/>
            <a:ext cx="171577" cy="38227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1" name="Rectangle 1141"/>
          <p:cNvSpPr/>
          <p:nvPr/>
        </p:nvSpPr>
        <p:spPr>
          <a:xfrm>
            <a:off x="5905500" y="6004065"/>
            <a:ext cx="2667000" cy="670483"/>
          </a:xfrm>
          <a:prstGeom prst="rect">
            <a:avLst/>
          </a:prstGeom>
        </p:spPr>
      </p:sp>
      <p:sp>
        <p:nvSpPr>
          <p:cNvPr id="1142" name="Freeform 1142"/>
          <p:cNvSpPr/>
          <p:nvPr/>
        </p:nvSpPr>
        <p:spPr>
          <a:xfrm>
            <a:off x="6462458" y="62393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3" name="Freeform 1143"/>
          <p:cNvSpPr/>
          <p:nvPr/>
        </p:nvSpPr>
        <p:spPr>
          <a:xfrm>
            <a:off x="6737159" y="6329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4" name="Freeform 1144"/>
          <p:cNvSpPr/>
          <p:nvPr/>
        </p:nvSpPr>
        <p:spPr>
          <a:xfrm>
            <a:off x="6998525" y="62753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5" name="Freeform 1145"/>
          <p:cNvSpPr/>
          <p:nvPr/>
        </p:nvSpPr>
        <p:spPr>
          <a:xfrm>
            <a:off x="7270559" y="6329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6" name="Freeform 1146"/>
          <p:cNvSpPr/>
          <p:nvPr/>
        </p:nvSpPr>
        <p:spPr>
          <a:xfrm>
            <a:off x="7595044" y="6317615"/>
            <a:ext cx="88011" cy="240919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7" name="Freeform 1147"/>
          <p:cNvSpPr/>
          <p:nvPr/>
        </p:nvSpPr>
        <p:spPr>
          <a:xfrm>
            <a:off x="8089328" y="6238494"/>
            <a:ext cx="171577" cy="38227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8" name="Rectangle 1148"/>
          <p:cNvSpPr/>
          <p:nvPr/>
        </p:nvSpPr>
        <p:spPr>
          <a:xfrm>
            <a:off x="5905500" y="6562865"/>
            <a:ext cx="2400300" cy="670483"/>
          </a:xfrm>
          <a:prstGeom prst="rect">
            <a:avLst/>
          </a:prstGeom>
        </p:spPr>
      </p:sp>
      <p:sp>
        <p:nvSpPr>
          <p:cNvPr id="1149" name="Freeform 1149"/>
          <p:cNvSpPr/>
          <p:nvPr/>
        </p:nvSpPr>
        <p:spPr>
          <a:xfrm>
            <a:off x="7003859" y="68884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0" name="Freeform 1150"/>
          <p:cNvSpPr/>
          <p:nvPr/>
        </p:nvSpPr>
        <p:spPr>
          <a:xfrm>
            <a:off x="7328344" y="6876415"/>
            <a:ext cx="88011" cy="240919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1" name="Freeform 1151"/>
          <p:cNvSpPr/>
          <p:nvPr/>
        </p:nvSpPr>
        <p:spPr>
          <a:xfrm>
            <a:off x="7812405" y="6829298"/>
            <a:ext cx="196913" cy="282702"/>
          </a:xfrm>
          <a:custGeom>
            <a:avLst/>
            <a:gdLst/>
            <a:ahLst/>
            <a:cxnLst/>
            <a:rect l="0" t="0" r="0" b="0"/>
            <a:pathLst>
              <a:path w="5626100" h="8077200">
                <a:moveTo>
                  <a:pt x="5626100" y="6883400"/>
                </a:moveTo>
                <a:lnTo>
                  <a:pt x="5626100" y="8077200"/>
                </a:lnTo>
                <a:lnTo>
                  <a:pt x="0" y="8077200"/>
                </a:lnTo>
                <a:lnTo>
                  <a:pt x="0" y="6883400"/>
                </a:lnTo>
                <a:lnTo>
                  <a:pt x="2184400" y="6883400"/>
                </a:lnTo>
                <a:lnTo>
                  <a:pt x="2184400" y="1574800"/>
                </a:lnTo>
                <a:lnTo>
                  <a:pt x="495300" y="1574800"/>
                </a:lnTo>
                <a:lnTo>
                  <a:pt x="495300" y="660400"/>
                </a:lnTo>
                <a:cubicBezTo>
                  <a:pt x="952500" y="584200"/>
                  <a:pt x="1344083" y="493184"/>
                  <a:pt x="1670050" y="387350"/>
                </a:cubicBezTo>
                <a:cubicBezTo>
                  <a:pt x="1996016" y="281517"/>
                  <a:pt x="2298700" y="152400"/>
                  <a:pt x="2578100" y="0"/>
                </a:cubicBezTo>
                <a:lnTo>
                  <a:pt x="3644900" y="0"/>
                </a:lnTo>
                <a:lnTo>
                  <a:pt x="3644900" y="6883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2" name="Rectangle 1152"/>
          <p:cNvSpPr/>
          <p:nvPr/>
        </p:nvSpPr>
        <p:spPr>
          <a:xfrm>
            <a:off x="5905500" y="7121665"/>
            <a:ext cx="1333500" cy="670483"/>
          </a:xfrm>
          <a:prstGeom prst="rect">
            <a:avLst/>
          </a:prstGeom>
        </p:spPr>
      </p:sp>
      <p:sp>
        <p:nvSpPr>
          <p:cNvPr id="1153" name="Freeform 1153"/>
          <p:cNvSpPr/>
          <p:nvPr/>
        </p:nvSpPr>
        <p:spPr>
          <a:xfrm>
            <a:off x="6484239" y="7356094"/>
            <a:ext cx="171132" cy="38227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4" name="Freeform 1154"/>
          <p:cNvSpPr/>
          <p:nvPr/>
        </p:nvSpPr>
        <p:spPr>
          <a:xfrm>
            <a:off x="6789610" y="7588568"/>
            <a:ext cx="99568" cy="1778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5" name="Rectangle 1155"/>
          <p:cNvSpPr/>
          <p:nvPr/>
        </p:nvSpPr>
        <p:spPr>
          <a:xfrm>
            <a:off x="5905500" y="7680465"/>
            <a:ext cx="6667500" cy="670483"/>
          </a:xfrm>
          <a:prstGeom prst="rect">
            <a:avLst/>
          </a:prstGeom>
        </p:spPr>
      </p:sp>
      <p:sp>
        <p:nvSpPr>
          <p:cNvPr id="1156" name="Freeform 1156"/>
          <p:cNvSpPr/>
          <p:nvPr/>
        </p:nvSpPr>
        <p:spPr>
          <a:xfrm>
            <a:off x="6471348" y="80060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7" name="Freeform 1157"/>
          <p:cNvSpPr/>
          <p:nvPr/>
        </p:nvSpPr>
        <p:spPr>
          <a:xfrm>
            <a:off x="6763385" y="8006017"/>
            <a:ext cx="183134" cy="223583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8" name="Freeform 1158"/>
          <p:cNvSpPr/>
          <p:nvPr/>
        </p:nvSpPr>
        <p:spPr>
          <a:xfrm>
            <a:off x="6999859" y="80060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9" name="Freeform 1159"/>
          <p:cNvSpPr/>
          <p:nvPr/>
        </p:nvSpPr>
        <p:spPr>
          <a:xfrm>
            <a:off x="7270559" y="80060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0" name="Freeform 1160"/>
          <p:cNvSpPr/>
          <p:nvPr/>
        </p:nvSpPr>
        <p:spPr>
          <a:xfrm>
            <a:off x="7531925" y="79517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1" name="Freeform 1161"/>
          <p:cNvSpPr/>
          <p:nvPr/>
        </p:nvSpPr>
        <p:spPr>
          <a:xfrm>
            <a:off x="7799959" y="80060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2" name="Freeform 1162"/>
          <p:cNvSpPr/>
          <p:nvPr/>
        </p:nvSpPr>
        <p:spPr>
          <a:xfrm>
            <a:off x="8062658" y="79157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3" name="Freeform 1163"/>
          <p:cNvSpPr/>
          <p:nvPr/>
        </p:nvSpPr>
        <p:spPr>
          <a:xfrm>
            <a:off x="8395144" y="7994015"/>
            <a:ext cx="88011" cy="240919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4" name="Freeform 1164"/>
          <p:cNvSpPr/>
          <p:nvPr/>
        </p:nvSpPr>
        <p:spPr>
          <a:xfrm>
            <a:off x="8880094" y="7910449"/>
            <a:ext cx="217805" cy="319151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5" name="Freeform 1165"/>
          <p:cNvSpPr/>
          <p:nvPr/>
        </p:nvSpPr>
        <p:spPr>
          <a:xfrm>
            <a:off x="9137015" y="8011351"/>
            <a:ext cx="197802" cy="223583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6" name="Freeform 1166"/>
          <p:cNvSpPr/>
          <p:nvPr/>
        </p:nvSpPr>
        <p:spPr>
          <a:xfrm>
            <a:off x="9409049" y="80060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7" name="Freeform 1167"/>
          <p:cNvSpPr/>
          <p:nvPr/>
        </p:nvSpPr>
        <p:spPr>
          <a:xfrm>
            <a:off x="9671748" y="80060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8" name="Freeform 1168"/>
          <p:cNvSpPr/>
          <p:nvPr/>
        </p:nvSpPr>
        <p:spPr>
          <a:xfrm>
            <a:off x="9932225" y="79517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9" name="Freeform 1169"/>
          <p:cNvSpPr/>
          <p:nvPr/>
        </p:nvSpPr>
        <p:spPr>
          <a:xfrm>
            <a:off x="10210038" y="79042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0" name="Freeform 1170"/>
          <p:cNvSpPr/>
          <p:nvPr/>
        </p:nvSpPr>
        <p:spPr>
          <a:xfrm>
            <a:off x="10462958" y="80060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1" name="Freeform 1171"/>
          <p:cNvSpPr/>
          <p:nvPr/>
        </p:nvSpPr>
        <p:spPr>
          <a:xfrm>
            <a:off x="10742549" y="80060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2" name="Freeform 1172"/>
          <p:cNvSpPr/>
          <p:nvPr/>
        </p:nvSpPr>
        <p:spPr>
          <a:xfrm>
            <a:off x="11325733" y="79037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3" name="Freeform 1173"/>
          <p:cNvSpPr/>
          <p:nvPr/>
        </p:nvSpPr>
        <p:spPr>
          <a:xfrm>
            <a:off x="11561318" y="79037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4" name="Freeform 1174"/>
          <p:cNvSpPr/>
          <p:nvPr/>
        </p:nvSpPr>
        <p:spPr>
          <a:xfrm>
            <a:off x="12089828" y="7914894"/>
            <a:ext cx="171577" cy="38227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5" name="Rectangle 1175"/>
          <p:cNvSpPr/>
          <p:nvPr/>
        </p:nvSpPr>
        <p:spPr>
          <a:xfrm>
            <a:off x="5905500" y="8239265"/>
            <a:ext cx="10668000" cy="1229283"/>
          </a:xfrm>
          <a:prstGeom prst="rect">
            <a:avLst/>
          </a:prstGeom>
        </p:spPr>
      </p:sp>
      <p:sp>
        <p:nvSpPr>
          <p:cNvPr id="1176" name="Freeform 1176"/>
          <p:cNvSpPr/>
          <p:nvPr/>
        </p:nvSpPr>
        <p:spPr>
          <a:xfrm>
            <a:off x="7010527" y="8472805"/>
            <a:ext cx="190246" cy="38671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7" name="Freeform 1177"/>
          <p:cNvSpPr/>
          <p:nvPr/>
        </p:nvSpPr>
        <p:spPr>
          <a:xfrm>
            <a:off x="7277227" y="8472805"/>
            <a:ext cx="190246" cy="38671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8" name="Freeform 1178"/>
          <p:cNvSpPr/>
          <p:nvPr/>
        </p:nvSpPr>
        <p:spPr>
          <a:xfrm>
            <a:off x="7845298" y="8463471"/>
            <a:ext cx="93345" cy="70231"/>
          </a:xfrm>
          <a:custGeom>
            <a:avLst/>
            <a:gdLst/>
            <a:ahLst/>
            <a:cxnLst/>
            <a:rect l="0" t="0" r="0" b="0"/>
            <a:pathLst>
              <a:path w="2667000" h="2006600">
                <a:moveTo>
                  <a:pt x="0" y="0"/>
                </a:moveTo>
                <a:lnTo>
                  <a:pt x="1524000" y="0"/>
                </a:lnTo>
                <a:lnTo>
                  <a:pt x="2667000" y="2006600"/>
                </a:lnTo>
                <a:lnTo>
                  <a:pt x="1574800" y="20066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9" name="Freeform 1179"/>
          <p:cNvSpPr/>
          <p:nvPr/>
        </p:nvSpPr>
        <p:spPr>
          <a:xfrm>
            <a:off x="8065325" y="8510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0" name="Freeform 1180"/>
          <p:cNvSpPr/>
          <p:nvPr/>
        </p:nvSpPr>
        <p:spPr>
          <a:xfrm>
            <a:off x="8342249" y="84745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1" name="Freeform 1181"/>
          <p:cNvSpPr/>
          <p:nvPr/>
        </p:nvSpPr>
        <p:spPr>
          <a:xfrm>
            <a:off x="8609838" y="84630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2" name="Freeform 1182"/>
          <p:cNvSpPr/>
          <p:nvPr/>
        </p:nvSpPr>
        <p:spPr>
          <a:xfrm>
            <a:off x="8866759" y="85648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3" name="Freeform 1183"/>
          <p:cNvSpPr/>
          <p:nvPr/>
        </p:nvSpPr>
        <p:spPr>
          <a:xfrm>
            <a:off x="9178798" y="8463471"/>
            <a:ext cx="93345" cy="70231"/>
          </a:xfrm>
          <a:custGeom>
            <a:avLst/>
            <a:gdLst/>
            <a:ahLst/>
            <a:cxnLst/>
            <a:rect l="0" t="0" r="0" b="0"/>
            <a:pathLst>
              <a:path w="2667000" h="2006600">
                <a:moveTo>
                  <a:pt x="0" y="0"/>
                </a:moveTo>
                <a:lnTo>
                  <a:pt x="1524000" y="0"/>
                </a:lnTo>
                <a:lnTo>
                  <a:pt x="2667000" y="2006600"/>
                </a:lnTo>
                <a:lnTo>
                  <a:pt x="1574800" y="20066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4" name="Freeform 1184"/>
          <p:cNvSpPr/>
          <p:nvPr/>
        </p:nvSpPr>
        <p:spPr>
          <a:xfrm>
            <a:off x="9675749" y="8564817"/>
            <a:ext cx="206692" cy="30981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5" name="Freeform 1185"/>
          <p:cNvSpPr/>
          <p:nvPr/>
        </p:nvSpPr>
        <p:spPr>
          <a:xfrm>
            <a:off x="9929558" y="85648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6" name="Freeform 1186"/>
          <p:cNvSpPr/>
          <p:nvPr/>
        </p:nvSpPr>
        <p:spPr>
          <a:xfrm>
            <a:off x="10210038" y="84630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7" name="Freeform 1187"/>
          <p:cNvSpPr/>
          <p:nvPr/>
        </p:nvSpPr>
        <p:spPr>
          <a:xfrm>
            <a:off x="10475849" y="8564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8" name="Freeform 1188"/>
          <p:cNvSpPr/>
          <p:nvPr/>
        </p:nvSpPr>
        <p:spPr>
          <a:xfrm>
            <a:off x="10732325" y="8510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9" name="Freeform 1189"/>
          <p:cNvSpPr/>
          <p:nvPr/>
        </p:nvSpPr>
        <p:spPr>
          <a:xfrm>
            <a:off x="11000359" y="85648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0" name="Freeform 1190"/>
          <p:cNvSpPr/>
          <p:nvPr/>
        </p:nvSpPr>
        <p:spPr>
          <a:xfrm>
            <a:off x="11532425" y="8510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1" name="Freeform 1191"/>
          <p:cNvSpPr/>
          <p:nvPr/>
        </p:nvSpPr>
        <p:spPr>
          <a:xfrm>
            <a:off x="11796458" y="85648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2" name="Freeform 1192"/>
          <p:cNvSpPr/>
          <p:nvPr/>
        </p:nvSpPr>
        <p:spPr>
          <a:xfrm>
            <a:off x="12332525" y="8510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3" name="Freeform 1193"/>
          <p:cNvSpPr/>
          <p:nvPr/>
        </p:nvSpPr>
        <p:spPr>
          <a:xfrm>
            <a:off x="12609449" y="84745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4" name="Freeform 1194"/>
          <p:cNvSpPr/>
          <p:nvPr/>
        </p:nvSpPr>
        <p:spPr>
          <a:xfrm>
            <a:off x="12867259" y="85648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5" name="Freeform 1195"/>
          <p:cNvSpPr/>
          <p:nvPr/>
        </p:nvSpPr>
        <p:spPr>
          <a:xfrm>
            <a:off x="13391324" y="8570151"/>
            <a:ext cx="230251" cy="218249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6" name="Freeform 1196"/>
          <p:cNvSpPr/>
          <p:nvPr/>
        </p:nvSpPr>
        <p:spPr>
          <a:xfrm>
            <a:off x="13661136" y="8564817"/>
            <a:ext cx="229806" cy="223583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7" name="Freeform 1197"/>
          <p:cNvSpPr/>
          <p:nvPr/>
        </p:nvSpPr>
        <p:spPr>
          <a:xfrm>
            <a:off x="14210538" y="84630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" name="Freeform 1198"/>
          <p:cNvSpPr/>
          <p:nvPr/>
        </p:nvSpPr>
        <p:spPr>
          <a:xfrm>
            <a:off x="14476349" y="8564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9" name="Freeform 1199"/>
          <p:cNvSpPr/>
          <p:nvPr/>
        </p:nvSpPr>
        <p:spPr>
          <a:xfrm>
            <a:off x="14734159" y="85648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0" name="Freeform 1200"/>
          <p:cNvSpPr/>
          <p:nvPr/>
        </p:nvSpPr>
        <p:spPr>
          <a:xfrm>
            <a:off x="14999525" y="8510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" name="Freeform 1201"/>
          <p:cNvSpPr/>
          <p:nvPr/>
        </p:nvSpPr>
        <p:spPr>
          <a:xfrm>
            <a:off x="15271559" y="8564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2" name="Freeform 1202"/>
          <p:cNvSpPr/>
          <p:nvPr/>
        </p:nvSpPr>
        <p:spPr>
          <a:xfrm>
            <a:off x="15543149" y="8564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3" name="Freeform 1203"/>
          <p:cNvSpPr/>
          <p:nvPr/>
        </p:nvSpPr>
        <p:spPr>
          <a:xfrm>
            <a:off x="15805848" y="85648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4" name="Freeform 1204"/>
          <p:cNvSpPr/>
          <p:nvPr/>
        </p:nvSpPr>
        <p:spPr>
          <a:xfrm>
            <a:off x="16067659" y="85648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5" name="Freeform 1205"/>
          <p:cNvSpPr/>
          <p:nvPr/>
        </p:nvSpPr>
        <p:spPr>
          <a:xfrm>
            <a:off x="7004748" y="91236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6" name="Freeform 1206"/>
          <p:cNvSpPr/>
          <p:nvPr/>
        </p:nvSpPr>
        <p:spPr>
          <a:xfrm>
            <a:off x="7262558" y="91236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7" name="Freeform 1207"/>
          <p:cNvSpPr/>
          <p:nvPr/>
        </p:nvSpPr>
        <p:spPr>
          <a:xfrm>
            <a:off x="7542149" y="91236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8" name="Freeform 1208"/>
          <p:cNvSpPr/>
          <p:nvPr/>
        </p:nvSpPr>
        <p:spPr>
          <a:xfrm>
            <a:off x="7799959" y="91236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9" name="Freeform 1209"/>
          <p:cNvSpPr/>
          <p:nvPr/>
        </p:nvSpPr>
        <p:spPr>
          <a:xfrm>
            <a:off x="8062658" y="91236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0" name="Freeform 1210"/>
          <p:cNvSpPr/>
          <p:nvPr/>
        </p:nvSpPr>
        <p:spPr>
          <a:xfrm>
            <a:off x="8337359" y="9033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1" name="Freeform 1211"/>
          <p:cNvSpPr/>
          <p:nvPr/>
        </p:nvSpPr>
        <p:spPr>
          <a:xfrm>
            <a:off x="8600059" y="91236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2" name="Freeform 1212"/>
          <p:cNvSpPr/>
          <p:nvPr/>
        </p:nvSpPr>
        <p:spPr>
          <a:xfrm>
            <a:off x="8928544" y="9262745"/>
            <a:ext cx="88011" cy="89789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3" name="Freeform 1213"/>
          <p:cNvSpPr/>
          <p:nvPr/>
        </p:nvSpPr>
        <p:spPr>
          <a:xfrm>
            <a:off x="9137459" y="9033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4" name="Freeform 1214"/>
          <p:cNvSpPr/>
          <p:nvPr/>
        </p:nvSpPr>
        <p:spPr>
          <a:xfrm>
            <a:off x="9396158" y="91236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5" name="Freeform 1215"/>
          <p:cNvSpPr/>
          <p:nvPr/>
        </p:nvSpPr>
        <p:spPr>
          <a:xfrm>
            <a:off x="9666859" y="9123617"/>
            <a:ext cx="225361" cy="32004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6" name="Freeform 1216"/>
          <p:cNvSpPr/>
          <p:nvPr/>
        </p:nvSpPr>
        <p:spPr>
          <a:xfrm>
            <a:off x="9992233" y="90213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7" name="Freeform 1217"/>
          <p:cNvSpPr/>
          <p:nvPr/>
        </p:nvSpPr>
        <p:spPr>
          <a:xfrm>
            <a:off x="10274935" y="9042273"/>
            <a:ext cx="62230" cy="15957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8" name="Freeform 1218"/>
          <p:cNvSpPr/>
          <p:nvPr/>
        </p:nvSpPr>
        <p:spPr>
          <a:xfrm>
            <a:off x="10470959" y="9123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9" name="Freeform 1219"/>
          <p:cNvSpPr/>
          <p:nvPr/>
        </p:nvSpPr>
        <p:spPr>
          <a:xfrm>
            <a:off x="11010138" y="90218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0" name="Freeform 1220"/>
          <p:cNvSpPr/>
          <p:nvPr/>
        </p:nvSpPr>
        <p:spPr>
          <a:xfrm>
            <a:off x="11267059" y="91236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1" name="Freeform 1221"/>
          <p:cNvSpPr/>
          <p:nvPr/>
        </p:nvSpPr>
        <p:spPr>
          <a:xfrm>
            <a:off x="11595544" y="9111615"/>
            <a:ext cx="88011" cy="240919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2" name="Freeform 1222"/>
          <p:cNvSpPr/>
          <p:nvPr/>
        </p:nvSpPr>
        <p:spPr>
          <a:xfrm>
            <a:off x="12141835" y="9042273"/>
            <a:ext cx="62230" cy="15957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3" name="Freeform 1223"/>
          <p:cNvSpPr/>
          <p:nvPr/>
        </p:nvSpPr>
        <p:spPr>
          <a:xfrm>
            <a:off x="12607671" y="9106726"/>
            <a:ext cx="197358" cy="205359"/>
          </a:xfrm>
          <a:custGeom>
            <a:avLst/>
            <a:gdLst/>
            <a:ahLst/>
            <a:cxnLst/>
            <a:rect l="0" t="0" r="0" b="0"/>
            <a:pathLst>
              <a:path w="5638800" h="5867400">
                <a:moveTo>
                  <a:pt x="2260600" y="3467100"/>
                </a:moveTo>
                <a:lnTo>
                  <a:pt x="0" y="3467100"/>
                </a:lnTo>
                <a:lnTo>
                  <a:pt x="0" y="2400300"/>
                </a:lnTo>
                <a:lnTo>
                  <a:pt x="2260600" y="2400300"/>
                </a:lnTo>
                <a:lnTo>
                  <a:pt x="2260600" y="0"/>
                </a:lnTo>
                <a:lnTo>
                  <a:pt x="3378200" y="0"/>
                </a:lnTo>
                <a:lnTo>
                  <a:pt x="3378200" y="2400300"/>
                </a:lnTo>
                <a:lnTo>
                  <a:pt x="5638800" y="2400300"/>
                </a:lnTo>
                <a:lnTo>
                  <a:pt x="5638800" y="3467100"/>
                </a:lnTo>
                <a:lnTo>
                  <a:pt x="3378200" y="3467100"/>
                </a:lnTo>
                <a:lnTo>
                  <a:pt x="3378200" y="5867400"/>
                </a:lnTo>
                <a:lnTo>
                  <a:pt x="2260600" y="5867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4" name="Freeform 1224"/>
          <p:cNvSpPr/>
          <p:nvPr/>
        </p:nvSpPr>
        <p:spPr>
          <a:xfrm>
            <a:off x="13132625" y="90693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5" name="Freeform 1225"/>
          <p:cNvSpPr/>
          <p:nvPr/>
        </p:nvSpPr>
        <p:spPr>
          <a:xfrm>
            <a:off x="13409549" y="90333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6" name="Freeform 1226"/>
          <p:cNvSpPr/>
          <p:nvPr/>
        </p:nvSpPr>
        <p:spPr>
          <a:xfrm>
            <a:off x="13677138" y="90218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7" name="Freeform 1227"/>
          <p:cNvSpPr/>
          <p:nvPr/>
        </p:nvSpPr>
        <p:spPr>
          <a:xfrm>
            <a:off x="13934059" y="91236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8" name="Freeform 1228"/>
          <p:cNvSpPr/>
          <p:nvPr/>
        </p:nvSpPr>
        <p:spPr>
          <a:xfrm>
            <a:off x="14262544" y="9262745"/>
            <a:ext cx="88011" cy="89789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9" name="Freeform 1229"/>
          <p:cNvSpPr/>
          <p:nvPr/>
        </p:nvSpPr>
        <p:spPr>
          <a:xfrm>
            <a:off x="14471459" y="9123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" name="Freeform 1230"/>
          <p:cNvSpPr/>
          <p:nvPr/>
        </p:nvSpPr>
        <p:spPr>
          <a:xfrm>
            <a:off x="14761718" y="90213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1" name="Rectangle 1231"/>
          <p:cNvSpPr/>
          <p:nvPr/>
        </p:nvSpPr>
        <p:spPr>
          <a:xfrm>
            <a:off x="5905500" y="9356865"/>
            <a:ext cx="1066800" cy="670483"/>
          </a:xfrm>
          <a:prstGeom prst="rect">
            <a:avLst/>
          </a:prstGeom>
        </p:spPr>
      </p:sp>
      <p:sp>
        <p:nvSpPr>
          <p:cNvPr id="1232" name="Freeform 1232"/>
          <p:cNvSpPr/>
          <p:nvPr/>
        </p:nvSpPr>
        <p:spPr>
          <a:xfrm>
            <a:off x="6484239" y="9591294"/>
            <a:ext cx="171132" cy="38227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3" name="Rectangle 1233"/>
          <p:cNvSpPr/>
          <p:nvPr/>
        </p:nvSpPr>
        <p:spPr>
          <a:xfrm>
            <a:off x="5905500" y="9915665"/>
            <a:ext cx="800100" cy="670483"/>
          </a:xfrm>
          <a:prstGeom prst="rect">
            <a:avLst/>
          </a:prstGeom>
        </p:spPr>
      </p:sp>
      <p:sp>
        <p:nvSpPr>
          <p:cNvPr id="1234" name="Freeform 1234"/>
          <p:cNvSpPr/>
          <p:nvPr/>
        </p:nvSpPr>
        <p:spPr>
          <a:xfrm>
            <a:off x="5950839" y="10150094"/>
            <a:ext cx="171132" cy="38227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5" name="Freeform 1235"/>
          <p:cNvSpPr/>
          <p:nvPr/>
        </p:nvSpPr>
        <p:spPr>
          <a:xfrm>
            <a:off x="6227318" y="101389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6" name="Rectangle 1236"/>
          <p:cNvSpPr/>
          <p:nvPr/>
        </p:nvSpPr>
        <p:spPr>
          <a:xfrm>
            <a:off x="5905500" y="11033265"/>
            <a:ext cx="11468100" cy="670483"/>
          </a:xfrm>
          <a:prstGeom prst="rect">
            <a:avLst/>
          </a:prstGeom>
        </p:spPr>
      </p:sp>
      <p:sp>
        <p:nvSpPr>
          <p:cNvPr id="1237" name="Freeform 1237"/>
          <p:cNvSpPr/>
          <p:nvPr/>
        </p:nvSpPr>
        <p:spPr>
          <a:xfrm>
            <a:off x="5923724" y="11364151"/>
            <a:ext cx="230251" cy="218249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8" name="Freeform 1238"/>
          <p:cNvSpPr/>
          <p:nvPr/>
        </p:nvSpPr>
        <p:spPr>
          <a:xfrm>
            <a:off x="6193536" y="11358817"/>
            <a:ext cx="229806" cy="223583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9" name="Freeform 1239"/>
          <p:cNvSpPr/>
          <p:nvPr/>
        </p:nvSpPr>
        <p:spPr>
          <a:xfrm>
            <a:off x="6528244" y="11497945"/>
            <a:ext cx="88011" cy="89789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0" name="Freeform 1240"/>
          <p:cNvSpPr/>
          <p:nvPr/>
        </p:nvSpPr>
        <p:spPr>
          <a:xfrm>
            <a:off x="6738493" y="11250803"/>
            <a:ext cx="197358" cy="380492"/>
          </a:xfrm>
          <a:custGeom>
            <a:avLst/>
            <a:gdLst/>
            <a:ahLst/>
            <a:cxnLst/>
            <a:rect l="0" t="0" r="0" b="0"/>
            <a:pathLst>
              <a:path w="5638800" h="10871200">
                <a:moveTo>
                  <a:pt x="4724400" y="3505200"/>
                </a:moveTo>
                <a:cubicBezTo>
                  <a:pt x="4428066" y="3285067"/>
                  <a:pt x="4146550" y="3115734"/>
                  <a:pt x="3879850" y="2997200"/>
                </a:cubicBezTo>
                <a:cubicBezTo>
                  <a:pt x="3613150" y="2878667"/>
                  <a:pt x="3285066" y="2819400"/>
                  <a:pt x="2895600" y="2819400"/>
                </a:cubicBezTo>
                <a:cubicBezTo>
                  <a:pt x="2540000" y="2819400"/>
                  <a:pt x="2262716" y="2891367"/>
                  <a:pt x="2063750" y="3035300"/>
                </a:cubicBezTo>
                <a:cubicBezTo>
                  <a:pt x="1864783" y="3179234"/>
                  <a:pt x="1765300" y="3378200"/>
                  <a:pt x="1765300" y="3632200"/>
                </a:cubicBezTo>
                <a:cubicBezTo>
                  <a:pt x="1765300" y="3826934"/>
                  <a:pt x="1860550" y="3987800"/>
                  <a:pt x="2051050" y="4114800"/>
                </a:cubicBezTo>
                <a:cubicBezTo>
                  <a:pt x="2241550" y="4241800"/>
                  <a:pt x="2480733" y="4362450"/>
                  <a:pt x="2768600" y="4476750"/>
                </a:cubicBezTo>
                <a:cubicBezTo>
                  <a:pt x="3056466" y="4591050"/>
                  <a:pt x="3367616" y="4709584"/>
                  <a:pt x="3702050" y="4832350"/>
                </a:cubicBezTo>
                <a:cubicBezTo>
                  <a:pt x="4036483" y="4955117"/>
                  <a:pt x="4347633" y="5105400"/>
                  <a:pt x="4635500" y="5283200"/>
                </a:cubicBezTo>
                <a:cubicBezTo>
                  <a:pt x="4923366" y="5461000"/>
                  <a:pt x="5162550" y="5679017"/>
                  <a:pt x="5353050" y="5937250"/>
                </a:cubicBezTo>
                <a:cubicBezTo>
                  <a:pt x="5543550" y="6195484"/>
                  <a:pt x="5638800" y="6519334"/>
                  <a:pt x="5638800" y="6908800"/>
                </a:cubicBezTo>
                <a:cubicBezTo>
                  <a:pt x="5638800" y="7450667"/>
                  <a:pt x="5446183" y="7909984"/>
                  <a:pt x="5060950" y="8286750"/>
                </a:cubicBezTo>
                <a:cubicBezTo>
                  <a:pt x="4675716" y="8663517"/>
                  <a:pt x="4135966" y="8902700"/>
                  <a:pt x="3441700" y="9004300"/>
                </a:cubicBezTo>
                <a:lnTo>
                  <a:pt x="3441700" y="10871200"/>
                </a:lnTo>
                <a:lnTo>
                  <a:pt x="2425700" y="10871200"/>
                </a:lnTo>
                <a:lnTo>
                  <a:pt x="2425700" y="9029700"/>
                </a:lnTo>
                <a:cubicBezTo>
                  <a:pt x="1985433" y="8987367"/>
                  <a:pt x="1549400" y="8875184"/>
                  <a:pt x="1117600" y="8693150"/>
                </a:cubicBezTo>
                <a:cubicBezTo>
                  <a:pt x="685800" y="8511117"/>
                  <a:pt x="313266" y="8288867"/>
                  <a:pt x="0" y="8026400"/>
                </a:cubicBezTo>
                <a:lnTo>
                  <a:pt x="660400" y="7023100"/>
                </a:lnTo>
                <a:cubicBezTo>
                  <a:pt x="1024466" y="7268634"/>
                  <a:pt x="1392766" y="7467600"/>
                  <a:pt x="1765300" y="7620000"/>
                </a:cubicBezTo>
                <a:cubicBezTo>
                  <a:pt x="2137833" y="7772400"/>
                  <a:pt x="2544233" y="7848600"/>
                  <a:pt x="2984500" y="7848600"/>
                </a:cubicBezTo>
                <a:cubicBezTo>
                  <a:pt x="3390900" y="7848600"/>
                  <a:pt x="3697816" y="7772400"/>
                  <a:pt x="3905250" y="7620000"/>
                </a:cubicBezTo>
                <a:cubicBezTo>
                  <a:pt x="4112683" y="7467600"/>
                  <a:pt x="4216400" y="7264400"/>
                  <a:pt x="4216400" y="7010400"/>
                </a:cubicBezTo>
                <a:cubicBezTo>
                  <a:pt x="4216400" y="6790267"/>
                  <a:pt x="4121150" y="6608234"/>
                  <a:pt x="3930650" y="6464300"/>
                </a:cubicBezTo>
                <a:cubicBezTo>
                  <a:pt x="3740150" y="6320367"/>
                  <a:pt x="3500966" y="6187017"/>
                  <a:pt x="3213100" y="6064250"/>
                </a:cubicBezTo>
                <a:cubicBezTo>
                  <a:pt x="2925233" y="5941484"/>
                  <a:pt x="2616200" y="5818717"/>
                  <a:pt x="2286000" y="5695950"/>
                </a:cubicBezTo>
                <a:cubicBezTo>
                  <a:pt x="1955800" y="5573184"/>
                  <a:pt x="1646766" y="5422900"/>
                  <a:pt x="1358900" y="5245100"/>
                </a:cubicBezTo>
                <a:cubicBezTo>
                  <a:pt x="1071033" y="5067300"/>
                  <a:pt x="831850" y="4853517"/>
                  <a:pt x="641350" y="4603750"/>
                </a:cubicBezTo>
                <a:cubicBezTo>
                  <a:pt x="450850" y="4353984"/>
                  <a:pt x="355600" y="4038600"/>
                  <a:pt x="355600" y="3657600"/>
                </a:cubicBezTo>
                <a:cubicBezTo>
                  <a:pt x="355600" y="3107267"/>
                  <a:pt x="541866" y="2658534"/>
                  <a:pt x="914400" y="2311400"/>
                </a:cubicBezTo>
                <a:cubicBezTo>
                  <a:pt x="1286933" y="1964267"/>
                  <a:pt x="1790700" y="1748367"/>
                  <a:pt x="2425700" y="1663700"/>
                </a:cubicBezTo>
                <a:lnTo>
                  <a:pt x="2425700" y="0"/>
                </a:lnTo>
                <a:lnTo>
                  <a:pt x="3441700" y="0"/>
                </a:lnTo>
                <a:lnTo>
                  <a:pt x="3441700" y="1651000"/>
                </a:lnTo>
                <a:cubicBezTo>
                  <a:pt x="3890433" y="1701800"/>
                  <a:pt x="4273550" y="1816100"/>
                  <a:pt x="4591050" y="1993900"/>
                </a:cubicBezTo>
                <a:cubicBezTo>
                  <a:pt x="4908550" y="2171700"/>
                  <a:pt x="5198533" y="2391834"/>
                  <a:pt x="5461000" y="2654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1" name="Freeform 1241"/>
          <p:cNvSpPr/>
          <p:nvPr/>
        </p:nvSpPr>
        <p:spPr>
          <a:xfrm>
            <a:off x="6974522" y="11364151"/>
            <a:ext cx="262255" cy="218249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2" name="Freeform 1242"/>
          <p:cNvSpPr/>
          <p:nvPr/>
        </p:nvSpPr>
        <p:spPr>
          <a:xfrm>
            <a:off x="7270559" y="11358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3" name="Freeform 1243"/>
          <p:cNvSpPr/>
          <p:nvPr/>
        </p:nvSpPr>
        <p:spPr>
          <a:xfrm>
            <a:off x="7531925" y="11304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4" name="Freeform 1244"/>
          <p:cNvSpPr/>
          <p:nvPr/>
        </p:nvSpPr>
        <p:spPr>
          <a:xfrm>
            <a:off x="7804848" y="113588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5" name="Freeform 1245"/>
          <p:cNvSpPr/>
          <p:nvPr/>
        </p:nvSpPr>
        <p:spPr>
          <a:xfrm>
            <a:off x="8075549" y="112685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6" name="Freeform 1246"/>
          <p:cNvSpPr/>
          <p:nvPr/>
        </p:nvSpPr>
        <p:spPr>
          <a:xfrm>
            <a:off x="8392033" y="112565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7" name="Freeform 1247"/>
          <p:cNvSpPr/>
          <p:nvPr/>
        </p:nvSpPr>
        <p:spPr>
          <a:xfrm>
            <a:off x="8674735" y="11277473"/>
            <a:ext cx="62230" cy="15957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8" name="Freeform 1248"/>
          <p:cNvSpPr/>
          <p:nvPr/>
        </p:nvSpPr>
        <p:spPr>
          <a:xfrm>
            <a:off x="8870759" y="11358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9" name="Freeform 1249"/>
          <p:cNvSpPr/>
          <p:nvPr/>
        </p:nvSpPr>
        <p:spPr>
          <a:xfrm>
            <a:off x="9208135" y="11277473"/>
            <a:ext cx="62230" cy="15957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0" name="Freeform 1250"/>
          <p:cNvSpPr/>
          <p:nvPr/>
        </p:nvSpPr>
        <p:spPr>
          <a:xfrm>
            <a:off x="9456610" y="11500168"/>
            <a:ext cx="99568" cy="1778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1" name="Freeform 1251"/>
          <p:cNvSpPr/>
          <p:nvPr/>
        </p:nvSpPr>
        <p:spPr>
          <a:xfrm>
            <a:off x="9946894" y="11263249"/>
            <a:ext cx="217805" cy="319151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2" name="Freeform 1252"/>
          <p:cNvSpPr/>
          <p:nvPr/>
        </p:nvSpPr>
        <p:spPr>
          <a:xfrm>
            <a:off x="10203815" y="11364151"/>
            <a:ext cx="197802" cy="223583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3" name="Freeform 1253"/>
          <p:cNvSpPr/>
          <p:nvPr/>
        </p:nvSpPr>
        <p:spPr>
          <a:xfrm>
            <a:off x="10475849" y="11358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4" name="Freeform 1254"/>
          <p:cNvSpPr/>
          <p:nvPr/>
        </p:nvSpPr>
        <p:spPr>
          <a:xfrm>
            <a:off x="10738548" y="113588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5" name="Freeform 1255"/>
          <p:cNvSpPr/>
          <p:nvPr/>
        </p:nvSpPr>
        <p:spPr>
          <a:xfrm>
            <a:off x="10999025" y="113045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6" name="Freeform 1256"/>
          <p:cNvSpPr/>
          <p:nvPr/>
        </p:nvSpPr>
        <p:spPr>
          <a:xfrm>
            <a:off x="11276838" y="112570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7" name="Freeform 1257"/>
          <p:cNvSpPr/>
          <p:nvPr/>
        </p:nvSpPr>
        <p:spPr>
          <a:xfrm>
            <a:off x="11529758" y="113588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8" name="Freeform 1258"/>
          <p:cNvSpPr/>
          <p:nvPr/>
        </p:nvSpPr>
        <p:spPr>
          <a:xfrm>
            <a:off x="11809349" y="11358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9" name="Freeform 1259"/>
          <p:cNvSpPr/>
          <p:nvPr/>
        </p:nvSpPr>
        <p:spPr>
          <a:xfrm>
            <a:off x="12392533" y="112565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" name="Freeform 1260"/>
          <p:cNvSpPr/>
          <p:nvPr/>
        </p:nvSpPr>
        <p:spPr>
          <a:xfrm>
            <a:off x="12609449" y="113588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1" name="Freeform 1261"/>
          <p:cNvSpPr/>
          <p:nvPr/>
        </p:nvSpPr>
        <p:spPr>
          <a:xfrm>
            <a:off x="12867259" y="113588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2" name="Freeform 1262"/>
          <p:cNvSpPr/>
          <p:nvPr/>
        </p:nvSpPr>
        <p:spPr>
          <a:xfrm>
            <a:off x="13108622" y="11364151"/>
            <a:ext cx="262255" cy="218249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3" name="Freeform 1263"/>
          <p:cNvSpPr/>
          <p:nvPr/>
        </p:nvSpPr>
        <p:spPr>
          <a:xfrm>
            <a:off x="13385546" y="11291697"/>
            <a:ext cx="241808" cy="290703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4" name="Freeform 1264"/>
          <p:cNvSpPr/>
          <p:nvPr/>
        </p:nvSpPr>
        <p:spPr>
          <a:xfrm>
            <a:off x="13671359" y="11358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5" name="Freeform 1265"/>
          <p:cNvSpPr/>
          <p:nvPr/>
        </p:nvSpPr>
        <p:spPr>
          <a:xfrm>
            <a:off x="13938059" y="112685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6" name="Freeform 1266"/>
          <p:cNvSpPr/>
          <p:nvPr/>
        </p:nvSpPr>
        <p:spPr>
          <a:xfrm>
            <a:off x="14257210" y="11500168"/>
            <a:ext cx="99568" cy="1778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7" name="Freeform 1267"/>
          <p:cNvSpPr/>
          <p:nvPr/>
        </p:nvSpPr>
        <p:spPr>
          <a:xfrm>
            <a:off x="14730158" y="11358817"/>
            <a:ext cx="219583" cy="228917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8" name="Freeform 1268"/>
          <p:cNvSpPr/>
          <p:nvPr/>
        </p:nvSpPr>
        <p:spPr>
          <a:xfrm>
            <a:off x="15004859" y="112685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9" name="Freeform 1269"/>
          <p:cNvSpPr/>
          <p:nvPr/>
        </p:nvSpPr>
        <p:spPr>
          <a:xfrm>
            <a:off x="15263558" y="112685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0" name="Freeform 1270"/>
          <p:cNvSpPr/>
          <p:nvPr/>
        </p:nvSpPr>
        <p:spPr>
          <a:xfrm>
            <a:off x="15519146" y="11291697"/>
            <a:ext cx="241808" cy="290703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1" name="Freeform 1271"/>
          <p:cNvSpPr/>
          <p:nvPr/>
        </p:nvSpPr>
        <p:spPr>
          <a:xfrm>
            <a:off x="15804959" y="113588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2" name="Freeform 1272"/>
          <p:cNvSpPr/>
          <p:nvPr/>
        </p:nvSpPr>
        <p:spPr>
          <a:xfrm>
            <a:off x="16071659" y="112685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3" name="Freeform 1273"/>
          <p:cNvSpPr/>
          <p:nvPr/>
        </p:nvSpPr>
        <p:spPr>
          <a:xfrm>
            <a:off x="16361918" y="112565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4" name="Freeform 1274"/>
          <p:cNvSpPr/>
          <p:nvPr/>
        </p:nvSpPr>
        <p:spPr>
          <a:xfrm>
            <a:off x="16890428" y="11267694"/>
            <a:ext cx="171577" cy="38227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5" name="Rectangle 1275"/>
          <p:cNvSpPr/>
          <p:nvPr/>
        </p:nvSpPr>
        <p:spPr>
          <a:xfrm>
            <a:off x="5905500" y="11592065"/>
            <a:ext cx="14401800" cy="1229283"/>
          </a:xfrm>
          <a:prstGeom prst="rect">
            <a:avLst/>
          </a:prstGeom>
        </p:spPr>
      </p:sp>
      <p:sp>
        <p:nvSpPr>
          <p:cNvPr id="1276" name="Freeform 1276"/>
          <p:cNvSpPr/>
          <p:nvPr/>
        </p:nvSpPr>
        <p:spPr>
          <a:xfrm>
            <a:off x="6477127" y="11825605"/>
            <a:ext cx="190246" cy="38671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7" name="Freeform 1277"/>
          <p:cNvSpPr/>
          <p:nvPr/>
        </p:nvSpPr>
        <p:spPr>
          <a:xfrm>
            <a:off x="6743827" y="11825605"/>
            <a:ext cx="190246" cy="38671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8" name="Freeform 1278"/>
          <p:cNvSpPr/>
          <p:nvPr/>
        </p:nvSpPr>
        <p:spPr>
          <a:xfrm>
            <a:off x="7265225" y="11863388"/>
            <a:ext cx="217360" cy="28314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9" name="Freeform 1279"/>
          <p:cNvSpPr/>
          <p:nvPr/>
        </p:nvSpPr>
        <p:spPr>
          <a:xfrm>
            <a:off x="7542149" y="118273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0" name="Freeform 1280"/>
          <p:cNvSpPr/>
          <p:nvPr/>
        </p:nvSpPr>
        <p:spPr>
          <a:xfrm>
            <a:off x="7809738" y="118158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1" name="Freeform 1281"/>
          <p:cNvSpPr/>
          <p:nvPr/>
        </p:nvSpPr>
        <p:spPr>
          <a:xfrm>
            <a:off x="8066659" y="119176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2" name="Freeform 1282"/>
          <p:cNvSpPr/>
          <p:nvPr/>
        </p:nvSpPr>
        <p:spPr>
          <a:xfrm>
            <a:off x="8604948" y="119176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3" name="Freeform 1283"/>
          <p:cNvSpPr/>
          <p:nvPr/>
        </p:nvSpPr>
        <p:spPr>
          <a:xfrm>
            <a:off x="8870759" y="11917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4" name="Freeform 1284"/>
          <p:cNvSpPr/>
          <p:nvPr/>
        </p:nvSpPr>
        <p:spPr>
          <a:xfrm>
            <a:off x="91374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5" name="Freeform 1285"/>
          <p:cNvSpPr/>
          <p:nvPr/>
        </p:nvSpPr>
        <p:spPr>
          <a:xfrm>
            <a:off x="94041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6" name="Freeform 1286"/>
          <p:cNvSpPr/>
          <p:nvPr/>
        </p:nvSpPr>
        <p:spPr>
          <a:xfrm>
            <a:off x="9675749" y="118273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7" name="Freeform 1287"/>
          <p:cNvSpPr/>
          <p:nvPr/>
        </p:nvSpPr>
        <p:spPr>
          <a:xfrm>
            <a:off x="9937559" y="11917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8" name="Freeform 1288"/>
          <p:cNvSpPr/>
          <p:nvPr/>
        </p:nvSpPr>
        <p:spPr>
          <a:xfrm>
            <a:off x="10205148" y="119176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9" name="Freeform 1289"/>
          <p:cNvSpPr/>
          <p:nvPr/>
        </p:nvSpPr>
        <p:spPr>
          <a:xfrm>
            <a:off x="10479405" y="11827383"/>
            <a:ext cx="217805" cy="313817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0" name="Freeform 1290"/>
          <p:cNvSpPr/>
          <p:nvPr/>
        </p:nvSpPr>
        <p:spPr>
          <a:xfrm>
            <a:off x="10975022" y="11922951"/>
            <a:ext cx="262255" cy="218249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1" name="Freeform 1291"/>
          <p:cNvSpPr/>
          <p:nvPr/>
        </p:nvSpPr>
        <p:spPr>
          <a:xfrm>
            <a:off x="11276838" y="11815826"/>
            <a:ext cx="152908" cy="325374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2" name="Freeform 1292"/>
          <p:cNvSpPr/>
          <p:nvPr/>
        </p:nvSpPr>
        <p:spPr>
          <a:xfrm>
            <a:off x="115377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3" name="Freeform 1293"/>
          <p:cNvSpPr/>
          <p:nvPr/>
        </p:nvSpPr>
        <p:spPr>
          <a:xfrm>
            <a:off x="118044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4" name="Freeform 1294"/>
          <p:cNvSpPr/>
          <p:nvPr/>
        </p:nvSpPr>
        <p:spPr>
          <a:xfrm>
            <a:off x="12342749" y="118273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5" name="Freeform 1295"/>
          <p:cNvSpPr/>
          <p:nvPr/>
        </p:nvSpPr>
        <p:spPr>
          <a:xfrm>
            <a:off x="12600559" y="119176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6" name="Freeform 1296"/>
          <p:cNvSpPr/>
          <p:nvPr/>
        </p:nvSpPr>
        <p:spPr>
          <a:xfrm>
            <a:off x="13138848" y="119176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7" name="Freeform 1297"/>
          <p:cNvSpPr/>
          <p:nvPr/>
        </p:nvSpPr>
        <p:spPr>
          <a:xfrm>
            <a:off x="13404659" y="11917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8" name="Freeform 1298"/>
          <p:cNvSpPr/>
          <p:nvPr/>
        </p:nvSpPr>
        <p:spPr>
          <a:xfrm>
            <a:off x="136713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9" name="Freeform 1299"/>
          <p:cNvSpPr/>
          <p:nvPr/>
        </p:nvSpPr>
        <p:spPr>
          <a:xfrm>
            <a:off x="13938059" y="11827383"/>
            <a:ext cx="208470" cy="319151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0" name="Freeform 1300"/>
          <p:cNvSpPr/>
          <p:nvPr/>
        </p:nvSpPr>
        <p:spPr>
          <a:xfrm>
            <a:off x="14200759" y="119176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1" name="Freeform 1301"/>
          <p:cNvSpPr/>
          <p:nvPr/>
        </p:nvSpPr>
        <p:spPr>
          <a:xfrm>
            <a:off x="14463458" y="11827383"/>
            <a:ext cx="206692" cy="319151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2" name="Freeform 1302"/>
          <p:cNvSpPr/>
          <p:nvPr/>
        </p:nvSpPr>
        <p:spPr>
          <a:xfrm>
            <a:off x="14975522" y="11922951"/>
            <a:ext cx="262255" cy="218249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3" name="Freeform 1303"/>
          <p:cNvSpPr/>
          <p:nvPr/>
        </p:nvSpPr>
        <p:spPr>
          <a:xfrm>
            <a:off x="15276449" y="118273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4" name="Freeform 1304"/>
          <p:cNvSpPr/>
          <p:nvPr/>
        </p:nvSpPr>
        <p:spPr>
          <a:xfrm>
            <a:off x="15534259" y="119176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5" name="Freeform 1305"/>
          <p:cNvSpPr/>
          <p:nvPr/>
        </p:nvSpPr>
        <p:spPr>
          <a:xfrm>
            <a:off x="15809849" y="119176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6" name="Freeform 1306"/>
          <p:cNvSpPr/>
          <p:nvPr/>
        </p:nvSpPr>
        <p:spPr>
          <a:xfrm>
            <a:off x="16379698" y="11816271"/>
            <a:ext cx="93345" cy="70231"/>
          </a:xfrm>
          <a:custGeom>
            <a:avLst/>
            <a:gdLst/>
            <a:ahLst/>
            <a:cxnLst/>
            <a:rect l="0" t="0" r="0" b="0"/>
            <a:pathLst>
              <a:path w="2667000" h="2006600">
                <a:moveTo>
                  <a:pt x="0" y="0"/>
                </a:moveTo>
                <a:lnTo>
                  <a:pt x="1524000" y="0"/>
                </a:lnTo>
                <a:lnTo>
                  <a:pt x="2667000" y="2006600"/>
                </a:lnTo>
                <a:lnTo>
                  <a:pt x="1574800" y="20066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7" name="Freeform 1307"/>
          <p:cNvSpPr/>
          <p:nvPr/>
        </p:nvSpPr>
        <p:spPr>
          <a:xfrm>
            <a:off x="16591724" y="11922951"/>
            <a:ext cx="230251" cy="218249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8" name="Freeform 1308"/>
          <p:cNvSpPr/>
          <p:nvPr/>
        </p:nvSpPr>
        <p:spPr>
          <a:xfrm>
            <a:off x="16861536" y="11917617"/>
            <a:ext cx="229806" cy="223583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9" name="Freeform 1309"/>
          <p:cNvSpPr/>
          <p:nvPr/>
        </p:nvSpPr>
        <p:spPr>
          <a:xfrm>
            <a:off x="17196244" y="12056745"/>
            <a:ext cx="88011" cy="89789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0" name="Freeform 1310"/>
          <p:cNvSpPr/>
          <p:nvPr/>
        </p:nvSpPr>
        <p:spPr>
          <a:xfrm>
            <a:off x="17405159" y="11917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1" name="Freeform 1311"/>
          <p:cNvSpPr/>
          <p:nvPr/>
        </p:nvSpPr>
        <p:spPr>
          <a:xfrm>
            <a:off x="17713198" y="11816271"/>
            <a:ext cx="93345" cy="70231"/>
          </a:xfrm>
          <a:custGeom>
            <a:avLst/>
            <a:gdLst/>
            <a:ahLst/>
            <a:cxnLst/>
            <a:rect l="0" t="0" r="0" b="0"/>
            <a:pathLst>
              <a:path w="2667000" h="2006600">
                <a:moveTo>
                  <a:pt x="0" y="0"/>
                </a:moveTo>
                <a:lnTo>
                  <a:pt x="1524000" y="0"/>
                </a:lnTo>
                <a:lnTo>
                  <a:pt x="2667000" y="2006600"/>
                </a:lnTo>
                <a:lnTo>
                  <a:pt x="1574800" y="20066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2" name="Freeform 1312"/>
          <p:cNvSpPr/>
          <p:nvPr/>
        </p:nvSpPr>
        <p:spPr>
          <a:xfrm>
            <a:off x="18206148" y="11917617"/>
            <a:ext cx="208915" cy="228917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3" name="Freeform 1313"/>
          <p:cNvSpPr/>
          <p:nvPr/>
        </p:nvSpPr>
        <p:spPr>
          <a:xfrm>
            <a:off x="18476849" y="11827383"/>
            <a:ext cx="200025" cy="313817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4" name="Freeform 1314"/>
          <p:cNvSpPr/>
          <p:nvPr/>
        </p:nvSpPr>
        <p:spPr>
          <a:xfrm>
            <a:off x="18738659" y="11917617"/>
            <a:ext cx="201803" cy="228917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5" name="Freeform 1315"/>
          <p:cNvSpPr/>
          <p:nvPr/>
        </p:nvSpPr>
        <p:spPr>
          <a:xfrm>
            <a:off x="19010249" y="11917617"/>
            <a:ext cx="200025" cy="223583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6" name="Freeform 1316"/>
          <p:cNvSpPr/>
          <p:nvPr/>
        </p:nvSpPr>
        <p:spPr>
          <a:xfrm>
            <a:off x="19268059" y="11917617"/>
            <a:ext cx="225361" cy="32004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7" name="Freeform 1317"/>
          <p:cNvSpPr/>
          <p:nvPr/>
        </p:nvSpPr>
        <p:spPr>
          <a:xfrm>
            <a:off x="19534759" y="11917617"/>
            <a:ext cx="213360" cy="228917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8" name="Freeform 1318"/>
          <p:cNvSpPr/>
          <p:nvPr/>
        </p:nvSpPr>
        <p:spPr>
          <a:xfrm>
            <a:off x="19801459" y="11917617"/>
            <a:ext cx="209359" cy="228917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A6AAA9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9" name="Freeform 1319"/>
          <p:cNvSpPr/>
          <p:nvPr/>
        </p:nvSpPr>
        <p:spPr>
          <a:xfrm>
            <a:off x="5950839" y="12385294"/>
            <a:ext cx="171132" cy="38227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0" name="Freeform 1320"/>
          <p:cNvSpPr/>
          <p:nvPr/>
        </p:nvSpPr>
        <p:spPr>
          <a:xfrm>
            <a:off x="6227318" y="12374182"/>
            <a:ext cx="125349" cy="404495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4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Freeform 1321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22" name="Picture 132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1323" name="Rectangle 1323"/>
          <p:cNvSpPr/>
          <p:nvPr/>
        </p:nvSpPr>
        <p:spPr>
          <a:xfrm>
            <a:off x="2628900" y="5998973"/>
            <a:ext cx="19136115" cy="1706879"/>
          </a:xfrm>
          <a:prstGeom prst="rect">
            <a:avLst/>
          </a:prstGeom>
        </p:spPr>
      </p:sp>
      <p:sp>
        <p:nvSpPr>
          <p:cNvPr id="1324" name="Freeform 1324"/>
          <p:cNvSpPr/>
          <p:nvPr/>
        </p:nvSpPr>
        <p:spPr>
          <a:xfrm>
            <a:off x="2744114" y="6354572"/>
            <a:ext cx="645769" cy="1024128"/>
          </a:xfrm>
          <a:custGeom>
            <a:avLst/>
            <a:gdLst/>
            <a:ahLst/>
            <a:cxnLst/>
            <a:rect l="0" t="0" r="0" b="0"/>
            <a:pathLst>
              <a:path w="57658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8407400"/>
                </a:lnTo>
                <a:lnTo>
                  <a:pt x="5765800" y="8407400"/>
                </a:lnTo>
                <a:lnTo>
                  <a:pt x="57658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5" name="Freeform 1325"/>
          <p:cNvSpPr/>
          <p:nvPr/>
        </p:nvSpPr>
        <p:spPr>
          <a:xfrm>
            <a:off x="3483762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6" name="Freeform 1326"/>
          <p:cNvSpPr/>
          <p:nvPr/>
        </p:nvSpPr>
        <p:spPr>
          <a:xfrm>
            <a:off x="4239056" y="64370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7" name="Freeform 1327"/>
          <p:cNvSpPr/>
          <p:nvPr/>
        </p:nvSpPr>
        <p:spPr>
          <a:xfrm>
            <a:off x="5066893" y="66219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8" name="Freeform 1328"/>
          <p:cNvSpPr/>
          <p:nvPr/>
        </p:nvSpPr>
        <p:spPr>
          <a:xfrm>
            <a:off x="5776670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9" name="Freeform 1329"/>
          <p:cNvSpPr/>
          <p:nvPr/>
        </p:nvSpPr>
        <p:spPr>
          <a:xfrm>
            <a:off x="6567525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0" name="Freeform 1330"/>
          <p:cNvSpPr/>
          <p:nvPr/>
        </p:nvSpPr>
        <p:spPr>
          <a:xfrm>
            <a:off x="7755229" y="66219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" name="Freeform 1331"/>
          <p:cNvSpPr/>
          <p:nvPr/>
        </p:nvSpPr>
        <p:spPr>
          <a:xfrm>
            <a:off x="8455050" y="66219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2" name="Freeform 1332"/>
          <p:cNvSpPr/>
          <p:nvPr/>
        </p:nvSpPr>
        <p:spPr>
          <a:xfrm>
            <a:off x="9282887" y="6621984"/>
            <a:ext cx="1001369" cy="756716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3" name="Freeform 1333"/>
          <p:cNvSpPr/>
          <p:nvPr/>
        </p:nvSpPr>
        <p:spPr>
          <a:xfrm>
            <a:off x="10440721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4" name="Freeform 1334"/>
          <p:cNvSpPr/>
          <p:nvPr/>
        </p:nvSpPr>
        <p:spPr>
          <a:xfrm>
            <a:off x="11612311" y="6602070"/>
            <a:ext cx="697998" cy="802233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5" name="Freeform 1335"/>
          <p:cNvSpPr/>
          <p:nvPr/>
        </p:nvSpPr>
        <p:spPr>
          <a:xfrm>
            <a:off x="12399982" y="65978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6" name="Freeform 1336"/>
          <p:cNvSpPr/>
          <p:nvPr/>
        </p:nvSpPr>
        <p:spPr>
          <a:xfrm>
            <a:off x="13267265" y="6355995"/>
            <a:ext cx="737581" cy="1046886"/>
          </a:xfrm>
          <a:custGeom>
            <a:avLst/>
            <a:gdLst/>
            <a:ahLst/>
            <a:cxnLst/>
            <a:rect l="0" t="0" r="0" b="0"/>
            <a:pathLst>
              <a:path w="6585545" h="9347200">
                <a:moveTo>
                  <a:pt x="2926953" y="2197100"/>
                </a:moveTo>
                <a:cubicBezTo>
                  <a:pt x="3336263" y="2197100"/>
                  <a:pt x="3700066" y="2287324"/>
                  <a:pt x="4018359" y="2467769"/>
                </a:cubicBezTo>
                <a:cubicBezTo>
                  <a:pt x="4336653" y="2648215"/>
                  <a:pt x="4595019" y="2898180"/>
                  <a:pt x="4793456" y="3217665"/>
                </a:cubicBezTo>
                <a:lnTo>
                  <a:pt x="4793456" y="0"/>
                </a:lnTo>
                <a:lnTo>
                  <a:pt x="6585545" y="0"/>
                </a:lnTo>
                <a:lnTo>
                  <a:pt x="6585545" y="9131300"/>
                </a:lnTo>
                <a:lnTo>
                  <a:pt x="4867870" y="9131300"/>
                </a:lnTo>
                <a:lnTo>
                  <a:pt x="4867870" y="8200430"/>
                </a:lnTo>
                <a:cubicBezTo>
                  <a:pt x="4615722" y="8601274"/>
                  <a:pt x="4328385" y="8892646"/>
                  <a:pt x="4005858" y="9074547"/>
                </a:cubicBezTo>
                <a:cubicBezTo>
                  <a:pt x="3683463" y="9256315"/>
                  <a:pt x="3282487" y="9347200"/>
                  <a:pt x="2802930" y="9347200"/>
                </a:cubicBezTo>
                <a:cubicBezTo>
                  <a:pt x="2013281" y="9347200"/>
                  <a:pt x="1348714" y="9026989"/>
                  <a:pt x="809228" y="8386565"/>
                </a:cubicBezTo>
                <a:cubicBezTo>
                  <a:pt x="269743" y="7746141"/>
                  <a:pt x="0" y="6924411"/>
                  <a:pt x="0" y="5921375"/>
                </a:cubicBezTo>
                <a:cubicBezTo>
                  <a:pt x="0" y="4764882"/>
                  <a:pt x="265575" y="3855046"/>
                  <a:pt x="796727" y="3191868"/>
                </a:cubicBezTo>
                <a:cubicBezTo>
                  <a:pt x="1328010" y="2528690"/>
                  <a:pt x="2038085" y="2197100"/>
                  <a:pt x="2926953" y="2197100"/>
                </a:cubicBezTo>
                <a:close/>
                <a:moveTo>
                  <a:pt x="3311327" y="7861300"/>
                </a:moveTo>
                <a:cubicBezTo>
                  <a:pt x="3811521" y="7861300"/>
                  <a:pt x="4191860" y="7674571"/>
                  <a:pt x="4452342" y="7301111"/>
                </a:cubicBezTo>
                <a:cubicBezTo>
                  <a:pt x="4712824" y="6927520"/>
                  <a:pt x="4843066" y="6443994"/>
                  <a:pt x="4843066" y="5850533"/>
                </a:cubicBezTo>
                <a:cubicBezTo>
                  <a:pt x="4843066" y="5020536"/>
                  <a:pt x="4634309" y="4427075"/>
                  <a:pt x="4216797" y="4070152"/>
                </a:cubicBezTo>
                <a:cubicBezTo>
                  <a:pt x="3960416" y="3854384"/>
                  <a:pt x="3662759" y="3746500"/>
                  <a:pt x="3323828" y="3746500"/>
                </a:cubicBezTo>
                <a:cubicBezTo>
                  <a:pt x="2806964" y="3746500"/>
                  <a:pt x="2427618" y="3942623"/>
                  <a:pt x="2185789" y="4334868"/>
                </a:cubicBezTo>
                <a:cubicBezTo>
                  <a:pt x="1943960" y="4726980"/>
                  <a:pt x="1823045" y="5213549"/>
                  <a:pt x="1823045" y="5794574"/>
                </a:cubicBezTo>
                <a:cubicBezTo>
                  <a:pt x="1823045" y="6421240"/>
                  <a:pt x="1946010" y="6922360"/>
                  <a:pt x="2191941" y="7297936"/>
                </a:cubicBezTo>
                <a:cubicBezTo>
                  <a:pt x="2438003" y="7673512"/>
                  <a:pt x="2811132" y="7861300"/>
                  <a:pt x="3311327" y="78613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7" name="Freeform 1337"/>
          <p:cNvSpPr/>
          <p:nvPr/>
        </p:nvSpPr>
        <p:spPr>
          <a:xfrm>
            <a:off x="14125523" y="66020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8" name="Freeform 1338"/>
          <p:cNvSpPr/>
          <p:nvPr/>
        </p:nvSpPr>
        <p:spPr>
          <a:xfrm>
            <a:off x="15312373" y="66020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9" name="Freeform 1339"/>
          <p:cNvSpPr/>
          <p:nvPr/>
        </p:nvSpPr>
        <p:spPr>
          <a:xfrm>
            <a:off x="16088932" y="6621984"/>
            <a:ext cx="748693" cy="756716"/>
          </a:xfrm>
          <a:custGeom>
            <a:avLst/>
            <a:gdLst/>
            <a:ahLst/>
            <a:cxnLst/>
            <a:rect l="0" t="0" r="0" b="0"/>
            <a:pathLst>
              <a:path w="6684764" h="6756400">
                <a:moveTo>
                  <a:pt x="0" y="6756400"/>
                </a:moveTo>
                <a:lnTo>
                  <a:pt x="2306836" y="3328591"/>
                </a:lnTo>
                <a:lnTo>
                  <a:pt x="99219" y="0"/>
                </a:lnTo>
                <a:lnTo>
                  <a:pt x="2263378" y="0"/>
                </a:lnTo>
                <a:lnTo>
                  <a:pt x="3391892" y="1960761"/>
                </a:lnTo>
                <a:lnTo>
                  <a:pt x="4495800" y="0"/>
                </a:lnTo>
                <a:lnTo>
                  <a:pt x="6598047" y="0"/>
                </a:lnTo>
                <a:lnTo>
                  <a:pt x="4377928" y="3297436"/>
                </a:lnTo>
                <a:lnTo>
                  <a:pt x="6684764" y="6756400"/>
                </a:lnTo>
                <a:lnTo>
                  <a:pt x="4483299" y="6756400"/>
                </a:lnTo>
                <a:lnTo>
                  <a:pt x="3317478" y="4727575"/>
                </a:lnTo>
                <a:lnTo>
                  <a:pt x="2145506" y="675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" name="Freeform 1340"/>
          <p:cNvSpPr/>
          <p:nvPr/>
        </p:nvSpPr>
        <p:spPr>
          <a:xfrm>
            <a:off x="16902986" y="6602070"/>
            <a:ext cx="709110" cy="800811"/>
          </a:xfrm>
          <a:custGeom>
            <a:avLst/>
            <a:gdLst/>
            <a:ahLst/>
            <a:cxnLst/>
            <a:rect l="0" t="0" r="0" b="0"/>
            <a:pathLst>
              <a:path w="6331347" h="7150100">
                <a:moveTo>
                  <a:pt x="4185841" y="3640733"/>
                </a:moveTo>
                <a:cubicBezTo>
                  <a:pt x="4074187" y="3711377"/>
                  <a:pt x="3961474" y="3768527"/>
                  <a:pt x="3847703" y="3812183"/>
                </a:cubicBezTo>
                <a:cubicBezTo>
                  <a:pt x="3734065" y="3855840"/>
                  <a:pt x="3578027" y="3896387"/>
                  <a:pt x="3379589" y="3933825"/>
                </a:cubicBezTo>
                <a:lnTo>
                  <a:pt x="2982714" y="4008636"/>
                </a:lnTo>
                <a:cubicBezTo>
                  <a:pt x="2610710" y="4075179"/>
                  <a:pt x="2344076" y="4156274"/>
                  <a:pt x="2182813" y="4251921"/>
                </a:cubicBezTo>
                <a:cubicBezTo>
                  <a:pt x="1909895" y="4414110"/>
                  <a:pt x="1773436" y="4665663"/>
                  <a:pt x="1773436" y="5006579"/>
                </a:cubicBezTo>
                <a:cubicBezTo>
                  <a:pt x="1773436" y="5310188"/>
                  <a:pt x="1857111" y="5529594"/>
                  <a:pt x="2024460" y="5664796"/>
                </a:cubicBezTo>
                <a:cubicBezTo>
                  <a:pt x="2191941" y="5799866"/>
                  <a:pt x="2395604" y="5867400"/>
                  <a:pt x="2635449" y="5867400"/>
                </a:cubicBezTo>
                <a:cubicBezTo>
                  <a:pt x="3015787" y="5867400"/>
                  <a:pt x="3366162" y="5755151"/>
                  <a:pt x="3686572" y="5530652"/>
                </a:cubicBezTo>
                <a:cubicBezTo>
                  <a:pt x="4006982" y="5306021"/>
                  <a:pt x="4173406" y="4896446"/>
                  <a:pt x="4185841" y="4301927"/>
                </a:cubicBezTo>
                <a:close/>
                <a:moveTo>
                  <a:pt x="3113088" y="2815432"/>
                </a:moveTo>
                <a:cubicBezTo>
                  <a:pt x="3439584" y="2774025"/>
                  <a:pt x="3673145" y="2722232"/>
                  <a:pt x="3813771" y="2660055"/>
                </a:cubicBezTo>
                <a:cubicBezTo>
                  <a:pt x="4065918" y="2552237"/>
                  <a:pt x="4191992" y="2384293"/>
                  <a:pt x="4191992" y="2156222"/>
                </a:cubicBezTo>
                <a:cubicBezTo>
                  <a:pt x="4191992" y="1878410"/>
                  <a:pt x="4095882" y="1686653"/>
                  <a:pt x="3903663" y="1580952"/>
                </a:cubicBezTo>
                <a:cubicBezTo>
                  <a:pt x="3711443" y="1475251"/>
                  <a:pt x="3429265" y="1422400"/>
                  <a:pt x="3057128" y="1422400"/>
                </a:cubicBezTo>
                <a:cubicBezTo>
                  <a:pt x="2639616" y="1422400"/>
                  <a:pt x="2344010" y="1525390"/>
                  <a:pt x="2170311" y="1731368"/>
                </a:cubicBezTo>
                <a:cubicBezTo>
                  <a:pt x="2046354" y="1883900"/>
                  <a:pt x="1963672" y="2089944"/>
                  <a:pt x="1922264" y="2349500"/>
                </a:cubicBezTo>
                <a:lnTo>
                  <a:pt x="217091" y="2349500"/>
                </a:lnTo>
                <a:cubicBezTo>
                  <a:pt x="254265" y="1758554"/>
                  <a:pt x="419629" y="1272977"/>
                  <a:pt x="713185" y="892771"/>
                </a:cubicBezTo>
                <a:cubicBezTo>
                  <a:pt x="1180307" y="297591"/>
                  <a:pt x="1982325" y="0"/>
                  <a:pt x="3119239" y="0"/>
                </a:cubicBezTo>
                <a:cubicBezTo>
                  <a:pt x="3859279" y="0"/>
                  <a:pt x="4516570" y="147440"/>
                  <a:pt x="5091113" y="442318"/>
                </a:cubicBezTo>
                <a:cubicBezTo>
                  <a:pt x="5665788" y="737196"/>
                  <a:pt x="5953125" y="1292358"/>
                  <a:pt x="5953125" y="2107804"/>
                </a:cubicBezTo>
                <a:lnTo>
                  <a:pt x="5953125" y="5212160"/>
                </a:lnTo>
                <a:cubicBezTo>
                  <a:pt x="5953125" y="5427398"/>
                  <a:pt x="5957226" y="5688145"/>
                  <a:pt x="5965428" y="5994400"/>
                </a:cubicBezTo>
                <a:cubicBezTo>
                  <a:pt x="5977864" y="6224985"/>
                  <a:pt x="6012987" y="6381420"/>
                  <a:pt x="6070799" y="6463705"/>
                </a:cubicBezTo>
                <a:cubicBezTo>
                  <a:pt x="6128742" y="6545991"/>
                  <a:pt x="6215592" y="6613922"/>
                  <a:pt x="6331347" y="6667500"/>
                </a:cubicBezTo>
                <a:lnTo>
                  <a:pt x="6331347" y="6934200"/>
                </a:lnTo>
                <a:lnTo>
                  <a:pt x="4409083" y="6934200"/>
                </a:lnTo>
                <a:cubicBezTo>
                  <a:pt x="4355240" y="6798469"/>
                  <a:pt x="4318000" y="6671006"/>
                  <a:pt x="4297363" y="6551811"/>
                </a:cubicBezTo>
                <a:cubicBezTo>
                  <a:pt x="4276725" y="6432617"/>
                  <a:pt x="4260189" y="6296952"/>
                  <a:pt x="4247753" y="6144816"/>
                </a:cubicBezTo>
                <a:cubicBezTo>
                  <a:pt x="4003807" y="6409532"/>
                  <a:pt x="3722688" y="6635023"/>
                  <a:pt x="3404394" y="6821290"/>
                </a:cubicBezTo>
                <a:cubicBezTo>
                  <a:pt x="3024056" y="7040496"/>
                  <a:pt x="2594108" y="7150100"/>
                  <a:pt x="2114550" y="7150100"/>
                </a:cubicBezTo>
                <a:cubicBezTo>
                  <a:pt x="1502701" y="7150100"/>
                  <a:pt x="997281" y="6974945"/>
                  <a:pt x="598289" y="6624638"/>
                </a:cubicBezTo>
                <a:cubicBezTo>
                  <a:pt x="199430" y="6274330"/>
                  <a:pt x="0" y="5777839"/>
                  <a:pt x="0" y="5135166"/>
                </a:cubicBezTo>
                <a:cubicBezTo>
                  <a:pt x="0" y="4301861"/>
                  <a:pt x="320411" y="3698611"/>
                  <a:pt x="961232" y="3325416"/>
                </a:cubicBezTo>
                <a:cubicBezTo>
                  <a:pt x="1312598" y="3122216"/>
                  <a:pt x="1829329" y="2977092"/>
                  <a:pt x="2511425" y="2890044"/>
                </a:cubicBezTo>
                <a:close/>
                <a:moveTo>
                  <a:pt x="3205957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1" name="Freeform 1341"/>
          <p:cNvSpPr/>
          <p:nvPr/>
        </p:nvSpPr>
        <p:spPr>
          <a:xfrm>
            <a:off x="17742042" y="6604915"/>
            <a:ext cx="1086246" cy="773785"/>
          </a:xfrm>
          <a:custGeom>
            <a:avLst/>
            <a:gdLst/>
            <a:ahLst/>
            <a:cxnLst/>
            <a:rect l="0" t="0" r="0" b="0"/>
            <a:pathLst>
              <a:path w="9698632" h="6908800">
                <a:moveTo>
                  <a:pt x="7584082" y="0"/>
                </a:moveTo>
                <a:cubicBezTo>
                  <a:pt x="7881739" y="0"/>
                  <a:pt x="8175228" y="57481"/>
                  <a:pt x="8464550" y="172443"/>
                </a:cubicBezTo>
                <a:cubicBezTo>
                  <a:pt x="8754004" y="287272"/>
                  <a:pt x="9016537" y="488355"/>
                  <a:pt x="9252148" y="775693"/>
                </a:cubicBezTo>
                <a:cubicBezTo>
                  <a:pt x="9442384" y="1011569"/>
                  <a:pt x="9570574" y="1301287"/>
                  <a:pt x="9636720" y="1644849"/>
                </a:cubicBezTo>
                <a:cubicBezTo>
                  <a:pt x="9677995" y="1872390"/>
                  <a:pt x="9698632" y="2205501"/>
                  <a:pt x="9698632" y="2644180"/>
                </a:cubicBezTo>
                <a:lnTo>
                  <a:pt x="9686329" y="6908800"/>
                </a:lnTo>
                <a:lnTo>
                  <a:pt x="7875587" y="6908800"/>
                </a:lnTo>
                <a:lnTo>
                  <a:pt x="7875587" y="2602905"/>
                </a:lnTo>
                <a:cubicBezTo>
                  <a:pt x="7875587" y="2346524"/>
                  <a:pt x="7834246" y="2135585"/>
                  <a:pt x="7751564" y="1970088"/>
                </a:cubicBezTo>
                <a:cubicBezTo>
                  <a:pt x="7594401" y="1655763"/>
                  <a:pt x="7305013" y="1498600"/>
                  <a:pt x="6883400" y="1498600"/>
                </a:cubicBezTo>
                <a:cubicBezTo>
                  <a:pt x="6395508" y="1498600"/>
                  <a:pt x="6058561" y="1701271"/>
                  <a:pt x="5872559" y="2106613"/>
                </a:cubicBezTo>
                <a:cubicBezTo>
                  <a:pt x="5777441" y="2321719"/>
                  <a:pt x="5729882" y="2580217"/>
                  <a:pt x="5729882" y="2882107"/>
                </a:cubicBezTo>
                <a:lnTo>
                  <a:pt x="5729882" y="6908800"/>
                </a:lnTo>
                <a:lnTo>
                  <a:pt x="3950096" y="6908800"/>
                </a:lnTo>
                <a:lnTo>
                  <a:pt x="3950096" y="2887266"/>
                </a:lnTo>
                <a:cubicBezTo>
                  <a:pt x="3950096" y="2486555"/>
                  <a:pt x="3908755" y="2195315"/>
                  <a:pt x="3826073" y="2013546"/>
                </a:cubicBezTo>
                <a:cubicBezTo>
                  <a:pt x="3677245" y="1687182"/>
                  <a:pt x="3385806" y="1524000"/>
                  <a:pt x="2951757" y="1524000"/>
                </a:cubicBezTo>
                <a:cubicBezTo>
                  <a:pt x="2447329" y="1524000"/>
                  <a:pt x="2108332" y="1687182"/>
                  <a:pt x="1934765" y="2013546"/>
                </a:cubicBezTo>
                <a:cubicBezTo>
                  <a:pt x="1839647" y="2199415"/>
                  <a:pt x="1792089" y="2476170"/>
                  <a:pt x="1792089" y="2843808"/>
                </a:cubicBezTo>
                <a:lnTo>
                  <a:pt x="1792089" y="6908800"/>
                </a:lnTo>
                <a:lnTo>
                  <a:pt x="0" y="6908800"/>
                </a:lnTo>
                <a:lnTo>
                  <a:pt x="0" y="152400"/>
                </a:lnTo>
                <a:lnTo>
                  <a:pt x="1717675" y="152400"/>
                </a:lnTo>
                <a:lnTo>
                  <a:pt x="1717675" y="1143397"/>
                </a:lnTo>
                <a:cubicBezTo>
                  <a:pt x="1936750" y="793221"/>
                  <a:pt x="2143455" y="543918"/>
                  <a:pt x="2337792" y="395486"/>
                </a:cubicBezTo>
                <a:cubicBezTo>
                  <a:pt x="2680956" y="131829"/>
                  <a:pt x="3125390" y="0"/>
                  <a:pt x="3671093" y="0"/>
                </a:cubicBezTo>
                <a:cubicBezTo>
                  <a:pt x="4187825" y="0"/>
                  <a:pt x="4605337" y="113308"/>
                  <a:pt x="4923631" y="339924"/>
                </a:cubicBezTo>
                <a:cubicBezTo>
                  <a:pt x="5180012" y="550003"/>
                  <a:pt x="5374349" y="819878"/>
                  <a:pt x="5506640" y="1149549"/>
                </a:cubicBezTo>
                <a:cubicBezTo>
                  <a:pt x="5738151" y="753997"/>
                  <a:pt x="6025488" y="463550"/>
                  <a:pt x="6368653" y="278210"/>
                </a:cubicBezTo>
                <a:cubicBezTo>
                  <a:pt x="6732454" y="92737"/>
                  <a:pt x="7137598" y="0"/>
                  <a:pt x="7584082" y="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2" name="Freeform 1342"/>
          <p:cNvSpPr/>
          <p:nvPr/>
        </p:nvSpPr>
        <p:spPr>
          <a:xfrm>
            <a:off x="19004750" y="6604915"/>
            <a:ext cx="731358" cy="1071067"/>
          </a:xfrm>
          <a:custGeom>
            <a:avLst/>
            <a:gdLst/>
            <a:ahLst/>
            <a:cxnLst/>
            <a:rect l="0" t="0" r="0" b="0"/>
            <a:pathLst>
              <a:path w="6529983" h="9563100">
                <a:moveTo>
                  <a:pt x="4706739" y="3534966"/>
                </a:moveTo>
                <a:cubicBezTo>
                  <a:pt x="4706739" y="3013737"/>
                  <a:pt x="4587875" y="2552502"/>
                  <a:pt x="4350147" y="2151261"/>
                </a:cubicBezTo>
                <a:cubicBezTo>
                  <a:pt x="4112419" y="1750021"/>
                  <a:pt x="3726921" y="1549400"/>
                  <a:pt x="3193654" y="1549400"/>
                </a:cubicBezTo>
                <a:cubicBezTo>
                  <a:pt x="2552833" y="1549400"/>
                  <a:pt x="2112566" y="1853473"/>
                  <a:pt x="1872854" y="2461618"/>
                </a:cubicBezTo>
                <a:cubicBezTo>
                  <a:pt x="1748764" y="2784277"/>
                  <a:pt x="1686719" y="3193786"/>
                  <a:pt x="1686719" y="3690144"/>
                </a:cubicBezTo>
                <a:cubicBezTo>
                  <a:pt x="1686719" y="4476089"/>
                  <a:pt x="1895541" y="5028341"/>
                  <a:pt x="2313186" y="5346899"/>
                </a:cubicBezTo>
                <a:cubicBezTo>
                  <a:pt x="2561233" y="5533033"/>
                  <a:pt x="2854722" y="5626100"/>
                  <a:pt x="3193654" y="5626100"/>
                </a:cubicBezTo>
                <a:cubicBezTo>
                  <a:pt x="3685646" y="5626100"/>
                  <a:pt x="4060825" y="5435799"/>
                  <a:pt x="4319191" y="5055196"/>
                </a:cubicBezTo>
                <a:cubicBezTo>
                  <a:pt x="4577557" y="4674593"/>
                  <a:pt x="4706739" y="4167849"/>
                  <a:pt x="4706739" y="3534966"/>
                </a:cubicBezTo>
                <a:close/>
                <a:moveTo>
                  <a:pt x="3702249" y="0"/>
                </a:moveTo>
                <a:cubicBezTo>
                  <a:pt x="4491898" y="0"/>
                  <a:pt x="5160566" y="291439"/>
                  <a:pt x="5708254" y="874316"/>
                </a:cubicBezTo>
                <a:cubicBezTo>
                  <a:pt x="6256074" y="1457061"/>
                  <a:pt x="6529983" y="2312657"/>
                  <a:pt x="6529983" y="3441105"/>
                </a:cubicBezTo>
                <a:cubicBezTo>
                  <a:pt x="6529983" y="4631598"/>
                  <a:pt x="6262291" y="5538920"/>
                  <a:pt x="5726907" y="6163072"/>
                </a:cubicBezTo>
                <a:cubicBezTo>
                  <a:pt x="5191522" y="6787224"/>
                  <a:pt x="4502150" y="7099300"/>
                  <a:pt x="3658791" y="7099300"/>
                </a:cubicBezTo>
                <a:cubicBezTo>
                  <a:pt x="3121422" y="7099300"/>
                  <a:pt x="2674938" y="6965751"/>
                  <a:pt x="2319338" y="6698655"/>
                </a:cubicBezTo>
                <a:cubicBezTo>
                  <a:pt x="2125001" y="6550621"/>
                  <a:pt x="1934832" y="6334853"/>
                  <a:pt x="1748830" y="6051352"/>
                </a:cubicBezTo>
                <a:lnTo>
                  <a:pt x="1748830" y="9563100"/>
                </a:lnTo>
                <a:lnTo>
                  <a:pt x="0" y="9563100"/>
                </a:lnTo>
                <a:lnTo>
                  <a:pt x="0" y="152400"/>
                </a:lnTo>
                <a:lnTo>
                  <a:pt x="1693069" y="152400"/>
                </a:lnTo>
                <a:lnTo>
                  <a:pt x="1693069" y="1152129"/>
                </a:lnTo>
                <a:cubicBezTo>
                  <a:pt x="1883305" y="857383"/>
                  <a:pt x="2085909" y="624880"/>
                  <a:pt x="2300883" y="454621"/>
                </a:cubicBezTo>
                <a:cubicBezTo>
                  <a:pt x="2693525" y="151541"/>
                  <a:pt x="3160647" y="0"/>
                  <a:pt x="3702249" y="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3" name="Freeform 1343"/>
          <p:cNvSpPr/>
          <p:nvPr/>
        </p:nvSpPr>
        <p:spPr>
          <a:xfrm>
            <a:off x="19883855" y="6355995"/>
            <a:ext cx="197935" cy="102270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4" name="Freeform 1344"/>
          <p:cNvSpPr/>
          <p:nvPr/>
        </p:nvSpPr>
        <p:spPr>
          <a:xfrm>
            <a:off x="20215670" y="66020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5" name="Freeform 1345"/>
          <p:cNvSpPr/>
          <p:nvPr/>
        </p:nvSpPr>
        <p:spPr>
          <a:xfrm>
            <a:off x="21020011" y="6600648"/>
            <a:ext cx="691041" cy="80365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6" name="Rectangle 1346"/>
          <p:cNvSpPr/>
          <p:nvPr/>
        </p:nvSpPr>
        <p:spPr>
          <a:xfrm>
            <a:off x="10325100" y="8259319"/>
            <a:ext cx="3737610" cy="1040890"/>
          </a:xfrm>
          <a:prstGeom prst="rect">
            <a:avLst/>
          </a:prstGeom>
        </p:spPr>
      </p:sp>
      <p:sp>
        <p:nvSpPr>
          <p:cNvPr id="1347" name="Freeform 1347"/>
          <p:cNvSpPr/>
          <p:nvPr/>
        </p:nvSpPr>
        <p:spPr>
          <a:xfrm>
            <a:off x="10386060" y="8618220"/>
            <a:ext cx="278765" cy="449580"/>
          </a:xfrm>
          <a:custGeom>
            <a:avLst/>
            <a:gdLst/>
            <a:ahLst/>
            <a:cxnLst/>
            <a:rect l="0" t="0" r="0" b="0"/>
            <a:pathLst>
              <a:path w="5575300" h="8991600">
                <a:moveTo>
                  <a:pt x="914400" y="3975100"/>
                </a:moveTo>
                <a:lnTo>
                  <a:pt x="2387600" y="3975100"/>
                </a:lnTo>
                <a:cubicBezTo>
                  <a:pt x="2794000" y="3975100"/>
                  <a:pt x="3139016" y="3932767"/>
                  <a:pt x="3422650" y="3848100"/>
                </a:cubicBezTo>
                <a:cubicBezTo>
                  <a:pt x="3706283" y="3763434"/>
                  <a:pt x="3932766" y="3651250"/>
                  <a:pt x="4102100" y="3511550"/>
                </a:cubicBezTo>
                <a:cubicBezTo>
                  <a:pt x="4271433" y="3371850"/>
                  <a:pt x="4394200" y="3206750"/>
                  <a:pt x="4470400" y="3016250"/>
                </a:cubicBezTo>
                <a:cubicBezTo>
                  <a:pt x="4546600" y="2825750"/>
                  <a:pt x="4584700" y="2620434"/>
                  <a:pt x="4584700" y="2400300"/>
                </a:cubicBezTo>
                <a:cubicBezTo>
                  <a:pt x="4584700" y="2188634"/>
                  <a:pt x="4546600" y="1987550"/>
                  <a:pt x="4470400" y="1797050"/>
                </a:cubicBezTo>
                <a:cubicBezTo>
                  <a:pt x="4394200" y="1606550"/>
                  <a:pt x="4271433" y="1439334"/>
                  <a:pt x="4102100" y="1295400"/>
                </a:cubicBezTo>
                <a:cubicBezTo>
                  <a:pt x="3932766" y="1151467"/>
                  <a:pt x="3706283" y="1039284"/>
                  <a:pt x="3422650" y="958850"/>
                </a:cubicBezTo>
                <a:cubicBezTo>
                  <a:pt x="3139016" y="878417"/>
                  <a:pt x="2794000" y="838200"/>
                  <a:pt x="2387600" y="838200"/>
                </a:cubicBezTo>
                <a:lnTo>
                  <a:pt x="914400" y="838200"/>
                </a:lnTo>
                <a:close/>
                <a:moveTo>
                  <a:pt x="0" y="0"/>
                </a:moveTo>
                <a:lnTo>
                  <a:pt x="2616200" y="0"/>
                </a:lnTo>
                <a:cubicBezTo>
                  <a:pt x="3530600" y="0"/>
                  <a:pt x="4252383" y="198967"/>
                  <a:pt x="4781550" y="596900"/>
                </a:cubicBezTo>
                <a:cubicBezTo>
                  <a:pt x="5310716" y="994834"/>
                  <a:pt x="5575300" y="1595967"/>
                  <a:pt x="5575300" y="2400300"/>
                </a:cubicBezTo>
                <a:cubicBezTo>
                  <a:pt x="5575300" y="3204634"/>
                  <a:pt x="5310716" y="3807884"/>
                  <a:pt x="4781550" y="4210050"/>
                </a:cubicBezTo>
                <a:cubicBezTo>
                  <a:pt x="4252383" y="4612217"/>
                  <a:pt x="3530600" y="4813300"/>
                  <a:pt x="2616200" y="4813300"/>
                </a:cubicBezTo>
                <a:lnTo>
                  <a:pt x="914400" y="4813300"/>
                </a:lnTo>
                <a:lnTo>
                  <a:pt x="914400" y="8991600"/>
                </a:lnTo>
                <a:lnTo>
                  <a:pt x="0" y="8991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8" name="Freeform 1348"/>
          <p:cNvSpPr/>
          <p:nvPr/>
        </p:nvSpPr>
        <p:spPr>
          <a:xfrm>
            <a:off x="10737215" y="8763000"/>
            <a:ext cx="168910" cy="30480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9" name="Freeform 1349"/>
          <p:cNvSpPr/>
          <p:nvPr/>
        </p:nvSpPr>
        <p:spPr>
          <a:xfrm>
            <a:off x="10930889" y="8763000"/>
            <a:ext cx="252730" cy="3124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0" name="Freeform 1350"/>
          <p:cNvSpPr/>
          <p:nvPr/>
        </p:nvSpPr>
        <p:spPr>
          <a:xfrm>
            <a:off x="11260455" y="8762577"/>
            <a:ext cx="266065" cy="31326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1" name="Freeform 1351"/>
          <p:cNvSpPr/>
          <p:nvPr/>
        </p:nvSpPr>
        <p:spPr>
          <a:xfrm>
            <a:off x="11544934" y="8686800"/>
            <a:ext cx="193040" cy="388620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2" name="Freeform 1352"/>
          <p:cNvSpPr/>
          <p:nvPr/>
        </p:nvSpPr>
        <p:spPr>
          <a:xfrm>
            <a:off x="11792585" y="8625840"/>
            <a:ext cx="60960" cy="44196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3" name="Freeform 1353"/>
          <p:cNvSpPr/>
          <p:nvPr/>
        </p:nvSpPr>
        <p:spPr>
          <a:xfrm>
            <a:off x="11929745" y="8762577"/>
            <a:ext cx="266065" cy="31326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4" name="Freeform 1354"/>
          <p:cNvSpPr/>
          <p:nvPr/>
        </p:nvSpPr>
        <p:spPr>
          <a:xfrm>
            <a:off x="12235814" y="8763000"/>
            <a:ext cx="252730" cy="3124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5" name="Freeform 1355"/>
          <p:cNvSpPr/>
          <p:nvPr/>
        </p:nvSpPr>
        <p:spPr>
          <a:xfrm>
            <a:off x="12590145" y="8587740"/>
            <a:ext cx="41910" cy="480060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6" name="Freeform 1356"/>
          <p:cNvSpPr/>
          <p:nvPr/>
        </p:nvSpPr>
        <p:spPr>
          <a:xfrm>
            <a:off x="12884785" y="8763000"/>
            <a:ext cx="229870" cy="3124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7" name="Freeform 1357"/>
          <p:cNvSpPr/>
          <p:nvPr/>
        </p:nvSpPr>
        <p:spPr>
          <a:xfrm>
            <a:off x="13143229" y="8686800"/>
            <a:ext cx="193040" cy="388620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8" name="Freeform 1358"/>
          <p:cNvSpPr/>
          <p:nvPr/>
        </p:nvSpPr>
        <p:spPr>
          <a:xfrm>
            <a:off x="13390880" y="877062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9" name="Freeform 1359"/>
          <p:cNvSpPr/>
          <p:nvPr/>
        </p:nvSpPr>
        <p:spPr>
          <a:xfrm>
            <a:off x="13707109" y="8580120"/>
            <a:ext cx="198755" cy="487680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0" name="Freeform 1360"/>
          <p:cNvSpPr/>
          <p:nvPr/>
        </p:nvSpPr>
        <p:spPr>
          <a:xfrm>
            <a:off x="13883640" y="8580120"/>
            <a:ext cx="198755" cy="487680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Freeform 1361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62" name="Picture 136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363" name="Picture 136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2806700"/>
            <a:ext cx="4597400" cy="508000"/>
          </a:xfrm>
          <a:prstGeom prst="rect">
            <a:avLst/>
          </a:prstGeom>
          <a:noFill/>
        </p:spPr>
      </p:pic>
      <p:pic>
        <p:nvPicPr>
          <p:cNvPr id="1364" name="Picture 136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3441700"/>
            <a:ext cx="1574800" cy="508000"/>
          </a:xfrm>
          <a:prstGeom prst="rect">
            <a:avLst/>
          </a:prstGeom>
          <a:noFill/>
        </p:spPr>
      </p:pic>
      <p:pic>
        <p:nvPicPr>
          <p:cNvPr id="1365" name="Picture 136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0300" y="3441700"/>
            <a:ext cx="1587500" cy="609600"/>
          </a:xfrm>
          <a:prstGeom prst="rect">
            <a:avLst/>
          </a:prstGeom>
          <a:noFill/>
        </p:spPr>
      </p:pic>
      <p:pic>
        <p:nvPicPr>
          <p:cNvPr id="1366" name="Picture 13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9700" y="3454400"/>
            <a:ext cx="1244600" cy="495300"/>
          </a:xfrm>
          <a:prstGeom prst="rect">
            <a:avLst/>
          </a:prstGeom>
          <a:noFill/>
        </p:spPr>
      </p:pic>
      <p:pic>
        <p:nvPicPr>
          <p:cNvPr id="1367" name="Picture 136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8900" y="3492500"/>
            <a:ext cx="330200" cy="444500"/>
          </a:xfrm>
          <a:prstGeom prst="rect">
            <a:avLst/>
          </a:prstGeom>
          <a:noFill/>
        </p:spPr>
      </p:pic>
      <p:pic>
        <p:nvPicPr>
          <p:cNvPr id="1368" name="Picture 136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4076700"/>
            <a:ext cx="1854200" cy="508000"/>
          </a:xfrm>
          <a:prstGeom prst="rect">
            <a:avLst/>
          </a:prstGeom>
          <a:noFill/>
        </p:spPr>
      </p:pic>
      <p:pic>
        <p:nvPicPr>
          <p:cNvPr id="1369" name="Picture 136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4762500"/>
            <a:ext cx="1562100" cy="457200"/>
          </a:xfrm>
          <a:prstGeom prst="rect">
            <a:avLst/>
          </a:prstGeom>
          <a:noFill/>
        </p:spPr>
      </p:pic>
      <p:pic>
        <p:nvPicPr>
          <p:cNvPr id="1370" name="Picture 137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79900" y="4711700"/>
            <a:ext cx="2501900" cy="508000"/>
          </a:xfrm>
          <a:prstGeom prst="rect">
            <a:avLst/>
          </a:prstGeom>
          <a:noFill/>
        </p:spPr>
      </p:pic>
      <p:pic>
        <p:nvPicPr>
          <p:cNvPr id="1371" name="Picture 137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3700" y="4724400"/>
            <a:ext cx="2159000" cy="495300"/>
          </a:xfrm>
          <a:prstGeom prst="rect">
            <a:avLst/>
          </a:prstGeom>
          <a:noFill/>
        </p:spPr>
      </p:pic>
      <p:pic>
        <p:nvPicPr>
          <p:cNvPr id="1372" name="Picture 137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77300" y="4762500"/>
            <a:ext cx="330200" cy="444500"/>
          </a:xfrm>
          <a:prstGeom prst="rect">
            <a:avLst/>
          </a:prstGeom>
          <a:noFill/>
        </p:spPr>
      </p:pic>
      <p:pic>
        <p:nvPicPr>
          <p:cNvPr id="1373" name="Picture 137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5334000"/>
            <a:ext cx="2159000" cy="520700"/>
          </a:xfrm>
          <a:prstGeom prst="rect">
            <a:avLst/>
          </a:prstGeom>
          <a:noFill/>
        </p:spPr>
      </p:pic>
      <p:pic>
        <p:nvPicPr>
          <p:cNvPr id="1374" name="Picture 137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5334000"/>
            <a:ext cx="1917700" cy="622300"/>
          </a:xfrm>
          <a:prstGeom prst="rect">
            <a:avLst/>
          </a:prstGeom>
          <a:noFill/>
        </p:spPr>
      </p:pic>
      <p:pic>
        <p:nvPicPr>
          <p:cNvPr id="1375" name="Picture 1375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8900" y="5334000"/>
            <a:ext cx="2463800" cy="596900"/>
          </a:xfrm>
          <a:prstGeom prst="rect">
            <a:avLst/>
          </a:prstGeom>
          <a:noFill/>
        </p:spPr>
      </p:pic>
      <p:pic>
        <p:nvPicPr>
          <p:cNvPr id="1376" name="Picture 1376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5969000"/>
            <a:ext cx="2184400" cy="609600"/>
          </a:xfrm>
          <a:prstGeom prst="rect">
            <a:avLst/>
          </a:prstGeom>
          <a:noFill/>
        </p:spPr>
      </p:pic>
      <p:pic>
        <p:nvPicPr>
          <p:cNvPr id="1377" name="Picture 1377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9500" y="6083300"/>
            <a:ext cx="1282700" cy="406400"/>
          </a:xfrm>
          <a:prstGeom prst="rect">
            <a:avLst/>
          </a:prstGeom>
          <a:noFill/>
        </p:spPr>
      </p:pic>
      <p:pic>
        <p:nvPicPr>
          <p:cNvPr id="1378" name="Picture 1378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4100" y="5969000"/>
            <a:ext cx="2463800" cy="622300"/>
          </a:xfrm>
          <a:prstGeom prst="rect">
            <a:avLst/>
          </a:prstGeom>
          <a:noFill/>
        </p:spPr>
      </p:pic>
      <p:pic>
        <p:nvPicPr>
          <p:cNvPr id="1379" name="Picture 1379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0" y="5969000"/>
            <a:ext cx="3073400" cy="609600"/>
          </a:xfrm>
          <a:prstGeom prst="rect">
            <a:avLst/>
          </a:prstGeom>
          <a:noFill/>
        </p:spPr>
      </p:pic>
      <p:pic>
        <p:nvPicPr>
          <p:cNvPr id="1380" name="Picture 1380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6616700"/>
            <a:ext cx="2159000" cy="584200"/>
          </a:xfrm>
          <a:prstGeom prst="rect">
            <a:avLst/>
          </a:prstGeom>
          <a:noFill/>
        </p:spPr>
      </p:pic>
      <p:pic>
        <p:nvPicPr>
          <p:cNvPr id="1381" name="Picture 1381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7251700"/>
            <a:ext cx="1854200" cy="609600"/>
          </a:xfrm>
          <a:prstGeom prst="rect">
            <a:avLst/>
          </a:prstGeom>
          <a:noFill/>
        </p:spPr>
      </p:pic>
      <p:pic>
        <p:nvPicPr>
          <p:cNvPr id="1382" name="Picture 1382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7874000"/>
            <a:ext cx="1282700" cy="520700"/>
          </a:xfrm>
          <a:prstGeom prst="rect">
            <a:avLst/>
          </a:prstGeom>
          <a:noFill/>
        </p:spPr>
      </p:pic>
      <p:pic>
        <p:nvPicPr>
          <p:cNvPr id="1383" name="Picture 1383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7800" y="7874000"/>
            <a:ext cx="965200" cy="520700"/>
          </a:xfrm>
          <a:prstGeom prst="rect">
            <a:avLst/>
          </a:prstGeom>
          <a:noFill/>
        </p:spPr>
      </p:pic>
      <p:pic>
        <p:nvPicPr>
          <p:cNvPr id="1384" name="Picture 1384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4900" y="7886700"/>
            <a:ext cx="3073400" cy="508000"/>
          </a:xfrm>
          <a:prstGeom prst="rect">
            <a:avLst/>
          </a:prstGeom>
          <a:noFill/>
        </p:spPr>
      </p:pic>
      <p:pic>
        <p:nvPicPr>
          <p:cNvPr id="1385" name="Picture 138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2900" y="7937500"/>
            <a:ext cx="330200" cy="444500"/>
          </a:xfrm>
          <a:prstGeom prst="rect">
            <a:avLst/>
          </a:prstGeom>
          <a:noFill/>
        </p:spPr>
      </p:pic>
      <p:pic>
        <p:nvPicPr>
          <p:cNvPr id="1386" name="Picture 1386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6100" y="8521700"/>
            <a:ext cx="1244600" cy="495300"/>
          </a:xfrm>
          <a:prstGeom prst="rect">
            <a:avLst/>
          </a:prstGeom>
          <a:noFill/>
        </p:spPr>
      </p:pic>
      <p:pic>
        <p:nvPicPr>
          <p:cNvPr id="1387" name="Picture 1387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5300" y="8521700"/>
            <a:ext cx="3987800" cy="609600"/>
          </a:xfrm>
          <a:prstGeom prst="rect">
            <a:avLst/>
          </a:prstGeom>
          <a:noFill/>
        </p:spPr>
      </p:pic>
      <p:pic>
        <p:nvPicPr>
          <p:cNvPr id="1388" name="Picture 1388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7700" y="8521700"/>
            <a:ext cx="1549400" cy="584200"/>
          </a:xfrm>
          <a:prstGeom prst="rect">
            <a:avLst/>
          </a:prstGeom>
          <a:noFill/>
        </p:spPr>
      </p:pic>
      <p:pic>
        <p:nvPicPr>
          <p:cNvPr id="1389" name="Picture 1389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9144000"/>
            <a:ext cx="1854200" cy="596900"/>
          </a:xfrm>
          <a:prstGeom prst="rect">
            <a:avLst/>
          </a:prstGeom>
          <a:noFill/>
        </p:spPr>
      </p:pic>
      <p:pic>
        <p:nvPicPr>
          <p:cNvPr id="1390" name="Picture 1390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9791700"/>
            <a:ext cx="2159000" cy="609600"/>
          </a:xfrm>
          <a:prstGeom prst="rect">
            <a:avLst/>
          </a:prstGeom>
          <a:noFill/>
        </p:spPr>
      </p:pic>
      <p:pic>
        <p:nvPicPr>
          <p:cNvPr id="1391" name="Picture 1391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10426700"/>
            <a:ext cx="2159000" cy="584200"/>
          </a:xfrm>
          <a:prstGeom prst="rect">
            <a:avLst/>
          </a:prstGeom>
          <a:noFill/>
        </p:spPr>
      </p:pic>
      <p:pic>
        <p:nvPicPr>
          <p:cNvPr id="1392" name="Picture 1392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1892300"/>
            <a:ext cx="431800" cy="546100"/>
          </a:xfrm>
          <a:prstGeom prst="rect">
            <a:avLst/>
          </a:prstGeom>
          <a:noFill/>
        </p:spPr>
      </p:pic>
      <p:pic>
        <p:nvPicPr>
          <p:cNvPr id="1393" name="Picture 1393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3400" y="1879600"/>
            <a:ext cx="6502400" cy="660400"/>
          </a:xfrm>
          <a:prstGeom prst="rect">
            <a:avLst/>
          </a:prstGeom>
          <a:noFill/>
        </p:spPr>
      </p:pic>
      <p:pic>
        <p:nvPicPr>
          <p:cNvPr id="1394" name="Picture 1394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2552700"/>
            <a:ext cx="8026400" cy="673100"/>
          </a:xfrm>
          <a:prstGeom prst="rect">
            <a:avLst/>
          </a:prstGeom>
          <a:noFill/>
        </p:spPr>
      </p:pic>
      <p:pic>
        <p:nvPicPr>
          <p:cNvPr id="1395" name="Picture 1395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3352800"/>
            <a:ext cx="1016000" cy="431800"/>
          </a:xfrm>
          <a:prstGeom prst="rect">
            <a:avLst/>
          </a:prstGeom>
          <a:noFill/>
        </p:spPr>
      </p:pic>
      <p:pic>
        <p:nvPicPr>
          <p:cNvPr id="1396" name="Picture 1396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73200" y="3238500"/>
            <a:ext cx="1295400" cy="546100"/>
          </a:xfrm>
          <a:prstGeom prst="rect">
            <a:avLst/>
          </a:prstGeom>
          <a:noFill/>
        </p:spPr>
      </p:pic>
      <p:pic>
        <p:nvPicPr>
          <p:cNvPr id="1397" name="Picture 1397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84500" y="3441700"/>
            <a:ext cx="406400" cy="266700"/>
          </a:xfrm>
          <a:prstGeom prst="rect">
            <a:avLst/>
          </a:prstGeom>
          <a:noFill/>
        </p:spPr>
      </p:pic>
      <p:pic>
        <p:nvPicPr>
          <p:cNvPr id="1398" name="Picture 1398"/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2200" y="3225800"/>
            <a:ext cx="355600" cy="647700"/>
          </a:xfrm>
          <a:prstGeom prst="rect">
            <a:avLst/>
          </a:prstGeom>
          <a:noFill/>
        </p:spPr>
      </p:pic>
      <p:pic>
        <p:nvPicPr>
          <p:cNvPr id="1399" name="Picture 1399"/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8500" y="4025900"/>
            <a:ext cx="2222500" cy="546100"/>
          </a:xfrm>
          <a:prstGeom prst="rect">
            <a:avLst/>
          </a:prstGeom>
          <a:noFill/>
        </p:spPr>
      </p:pic>
      <p:pic>
        <p:nvPicPr>
          <p:cNvPr id="1400" name="Picture 1400"/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21000" y="4025900"/>
            <a:ext cx="228600" cy="431800"/>
          </a:xfrm>
          <a:prstGeom prst="rect">
            <a:avLst/>
          </a:prstGeom>
          <a:noFill/>
        </p:spPr>
      </p:pic>
      <p:pic>
        <p:nvPicPr>
          <p:cNvPr id="1401" name="Picture 1401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0" y="3911600"/>
            <a:ext cx="2133600" cy="546100"/>
          </a:xfrm>
          <a:prstGeom prst="rect">
            <a:avLst/>
          </a:prstGeom>
          <a:noFill/>
        </p:spPr>
      </p:pic>
      <p:pic>
        <p:nvPicPr>
          <p:cNvPr id="1402" name="Picture 1402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0" y="4572000"/>
            <a:ext cx="609600" cy="660400"/>
          </a:xfrm>
          <a:prstGeom prst="rect">
            <a:avLst/>
          </a:prstGeom>
          <a:noFill/>
        </p:spPr>
      </p:pic>
      <p:pic>
        <p:nvPicPr>
          <p:cNvPr id="1403" name="Picture 1403"/>
          <p:cNvPicPr>
            <a:picLocks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5918200"/>
            <a:ext cx="9855200" cy="558800"/>
          </a:xfrm>
          <a:prstGeom prst="rect">
            <a:avLst/>
          </a:prstGeom>
          <a:noFill/>
        </p:spPr>
      </p:pic>
      <p:pic>
        <p:nvPicPr>
          <p:cNvPr id="1404" name="Picture 1404"/>
          <p:cNvPicPr>
            <a:picLocks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66700" y="6718300"/>
            <a:ext cx="1003300" cy="431800"/>
          </a:xfrm>
          <a:prstGeom prst="rect">
            <a:avLst/>
          </a:prstGeom>
          <a:noFill/>
        </p:spPr>
      </p:pic>
      <p:pic>
        <p:nvPicPr>
          <p:cNvPr id="1405" name="Picture 1405"/>
          <p:cNvPicPr>
            <a:picLocks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47800" y="6616700"/>
            <a:ext cx="1016000" cy="533400"/>
          </a:xfrm>
          <a:prstGeom prst="rect">
            <a:avLst/>
          </a:prstGeom>
          <a:noFill/>
        </p:spPr>
      </p:pic>
      <p:pic>
        <p:nvPicPr>
          <p:cNvPr id="1406" name="Picture 1406"/>
          <p:cNvPicPr>
            <a:picLocks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05100" y="6591300"/>
            <a:ext cx="673100" cy="647700"/>
          </a:xfrm>
          <a:prstGeom prst="rect">
            <a:avLst/>
          </a:prstGeom>
          <a:noFill/>
        </p:spPr>
      </p:pic>
      <p:pic>
        <p:nvPicPr>
          <p:cNvPr id="1407" name="Picture 1407"/>
          <p:cNvPicPr>
            <a:picLocks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11200" y="7277100"/>
            <a:ext cx="660400" cy="546100"/>
          </a:xfrm>
          <a:prstGeom prst="rect">
            <a:avLst/>
          </a:prstGeom>
          <a:noFill/>
        </p:spPr>
      </p:pic>
      <p:pic>
        <p:nvPicPr>
          <p:cNvPr id="1408" name="Picture 1408"/>
          <p:cNvPicPr>
            <a:picLocks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97000" y="7391400"/>
            <a:ext cx="228600" cy="431800"/>
          </a:xfrm>
          <a:prstGeom prst="rect">
            <a:avLst/>
          </a:prstGeom>
          <a:noFill/>
        </p:spPr>
      </p:pic>
      <p:pic>
        <p:nvPicPr>
          <p:cNvPr id="1409" name="Picture 1409"/>
          <p:cNvPicPr>
            <a:picLocks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68500" y="7277100"/>
            <a:ext cx="3352800" cy="546100"/>
          </a:xfrm>
          <a:prstGeom prst="rect">
            <a:avLst/>
          </a:prstGeom>
          <a:noFill/>
        </p:spPr>
      </p:pic>
      <p:pic>
        <p:nvPicPr>
          <p:cNvPr id="1410" name="Picture 1410"/>
          <p:cNvPicPr>
            <a:picLocks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59400" y="7607300"/>
            <a:ext cx="228600" cy="317500"/>
          </a:xfrm>
          <a:prstGeom prst="rect">
            <a:avLst/>
          </a:prstGeom>
          <a:noFill/>
        </p:spPr>
      </p:pic>
      <p:pic>
        <p:nvPicPr>
          <p:cNvPr id="1411" name="Picture 1411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11200" y="7950200"/>
            <a:ext cx="1295400" cy="546100"/>
          </a:xfrm>
          <a:prstGeom prst="rect">
            <a:avLst/>
          </a:prstGeom>
          <a:noFill/>
        </p:spPr>
      </p:pic>
      <p:pic>
        <p:nvPicPr>
          <p:cNvPr id="1412" name="Picture 1412"/>
          <p:cNvPicPr>
            <a:picLocks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06600" y="8064500"/>
            <a:ext cx="228600" cy="431800"/>
          </a:xfrm>
          <a:prstGeom prst="rect">
            <a:avLst/>
          </a:prstGeom>
          <a:noFill/>
        </p:spPr>
      </p:pic>
      <p:pic>
        <p:nvPicPr>
          <p:cNvPr id="1413" name="Picture 1413"/>
          <p:cNvPicPr>
            <a:picLocks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0" y="7950200"/>
            <a:ext cx="1295400" cy="546100"/>
          </a:xfrm>
          <a:prstGeom prst="rect">
            <a:avLst/>
          </a:prstGeom>
          <a:noFill/>
        </p:spPr>
      </p:pic>
      <p:pic>
        <p:nvPicPr>
          <p:cNvPr id="1414" name="Picture 1414"/>
          <p:cNvPicPr>
            <a:picLocks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0" y="8610600"/>
            <a:ext cx="673100" cy="647700"/>
          </a:xfrm>
          <a:prstGeom prst="rect">
            <a:avLst/>
          </a:prstGeom>
          <a:noFill/>
        </p:spPr>
      </p:pic>
      <p:pic>
        <p:nvPicPr>
          <p:cNvPr id="1415" name="Picture 1415"/>
          <p:cNvPicPr>
            <a:picLocks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9956800"/>
            <a:ext cx="9245600" cy="673100"/>
          </a:xfrm>
          <a:prstGeom prst="rect">
            <a:avLst/>
          </a:prstGeom>
          <a:noFill/>
        </p:spPr>
      </p:pic>
      <p:pic>
        <p:nvPicPr>
          <p:cNvPr id="1416" name="Picture 1416"/>
          <p:cNvPicPr>
            <a:picLocks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8600" y="10629900"/>
            <a:ext cx="5588000" cy="660400"/>
          </a:xfrm>
          <a:prstGeom prst="rect">
            <a:avLst/>
          </a:prstGeom>
          <a:noFill/>
        </p:spPr>
      </p:pic>
      <p:pic>
        <p:nvPicPr>
          <p:cNvPr id="1417" name="Picture 1417"/>
          <p:cNvPicPr>
            <a:picLocks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0" y="11315700"/>
            <a:ext cx="1295400" cy="546100"/>
          </a:xfrm>
          <a:prstGeom prst="rect">
            <a:avLst/>
          </a:prstGeom>
          <a:noFill/>
        </p:spPr>
      </p:pic>
      <p:pic>
        <p:nvPicPr>
          <p:cNvPr id="1418" name="Picture 1418"/>
          <p:cNvPicPr>
            <a:picLocks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9400" y="11645900"/>
            <a:ext cx="228600" cy="215900"/>
          </a:xfrm>
          <a:prstGeom prst="rect">
            <a:avLst/>
          </a:prstGeom>
          <a:noFill/>
        </p:spPr>
      </p:pic>
      <p:pic>
        <p:nvPicPr>
          <p:cNvPr id="1419" name="Picture 1419"/>
          <p:cNvPicPr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5300" y="11430000"/>
            <a:ext cx="2222500" cy="546100"/>
          </a:xfrm>
          <a:prstGeom prst="rect">
            <a:avLst/>
          </a:prstGeom>
          <a:noFill/>
        </p:spPr>
      </p:pic>
      <p:pic>
        <p:nvPicPr>
          <p:cNvPr id="1420" name="Picture 1420"/>
          <p:cNvPicPr>
            <a:picLocks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03700" y="11518900"/>
            <a:ext cx="406400" cy="266700"/>
          </a:xfrm>
          <a:prstGeom prst="rect">
            <a:avLst/>
          </a:prstGeom>
          <a:noFill/>
        </p:spPr>
      </p:pic>
      <p:pic>
        <p:nvPicPr>
          <p:cNvPr id="1421" name="Picture 1421"/>
          <p:cNvPicPr>
            <a:picLocks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64100" y="11303000"/>
            <a:ext cx="1219200" cy="546100"/>
          </a:xfrm>
          <a:prstGeom prst="rect">
            <a:avLst/>
          </a:prstGeom>
          <a:noFill/>
        </p:spPr>
      </p:pic>
      <p:pic>
        <p:nvPicPr>
          <p:cNvPr id="1422" name="Picture 1422"/>
          <p:cNvPicPr>
            <a:picLocks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21400" y="11430000"/>
            <a:ext cx="228600" cy="533400"/>
          </a:xfrm>
          <a:prstGeom prst="rect">
            <a:avLst/>
          </a:prstGeom>
          <a:noFill/>
        </p:spPr>
      </p:pic>
      <p:sp>
        <p:nvSpPr>
          <p:cNvPr id="1423" name="Rectangle 1423"/>
          <p:cNvSpPr/>
          <p:nvPr/>
        </p:nvSpPr>
        <p:spPr>
          <a:xfrm>
            <a:off x="1879600" y="2585517"/>
            <a:ext cx="4876800" cy="766267"/>
          </a:xfrm>
          <a:prstGeom prst="rect">
            <a:avLst/>
          </a:prstGeom>
        </p:spPr>
      </p:sp>
      <p:sp>
        <p:nvSpPr>
          <p:cNvPr id="1424" name="Freeform 1424"/>
          <p:cNvSpPr/>
          <p:nvPr/>
        </p:nvSpPr>
        <p:spPr>
          <a:xfrm>
            <a:off x="1939544" y="290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5" name="Freeform 1425"/>
          <p:cNvSpPr/>
          <p:nvPr/>
        </p:nvSpPr>
        <p:spPr>
          <a:xfrm>
            <a:off x="2292604" y="2872740"/>
            <a:ext cx="88392" cy="346456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6" name="Freeform 1426"/>
          <p:cNvSpPr/>
          <p:nvPr/>
        </p:nvSpPr>
        <p:spPr>
          <a:xfrm>
            <a:off x="2527300" y="2880868"/>
            <a:ext cx="242316" cy="332232"/>
          </a:xfrm>
          <a:custGeom>
            <a:avLst/>
            <a:gdLst/>
            <a:ahLst/>
            <a:cxnLst/>
            <a:rect l="0" t="0" r="0" b="0"/>
            <a:pathLst>
              <a:path w="6057900" h="8305800">
                <a:moveTo>
                  <a:pt x="0" y="0"/>
                </a:moveTo>
                <a:lnTo>
                  <a:pt x="2146300" y="0"/>
                </a:lnTo>
                <a:cubicBezTo>
                  <a:pt x="3373966" y="0"/>
                  <a:pt x="4332816" y="342900"/>
                  <a:pt x="5022850" y="1028700"/>
                </a:cubicBezTo>
                <a:cubicBezTo>
                  <a:pt x="5712883" y="1714500"/>
                  <a:pt x="6057900" y="2743200"/>
                  <a:pt x="6057900" y="4114800"/>
                </a:cubicBezTo>
                <a:cubicBezTo>
                  <a:pt x="6057900" y="4800600"/>
                  <a:pt x="5969000" y="5405967"/>
                  <a:pt x="5791200" y="5930900"/>
                </a:cubicBezTo>
                <a:cubicBezTo>
                  <a:pt x="5613400" y="6455834"/>
                  <a:pt x="5359400" y="6893984"/>
                  <a:pt x="5029200" y="7245350"/>
                </a:cubicBezTo>
                <a:cubicBezTo>
                  <a:pt x="4699000" y="7596717"/>
                  <a:pt x="4296833" y="7861300"/>
                  <a:pt x="3822700" y="8039100"/>
                </a:cubicBezTo>
                <a:cubicBezTo>
                  <a:pt x="3348566" y="8216900"/>
                  <a:pt x="2815166" y="8305800"/>
                  <a:pt x="2222500" y="8305800"/>
                </a:cubicBezTo>
                <a:lnTo>
                  <a:pt x="0" y="8305800"/>
                </a:lnTo>
                <a:close/>
                <a:moveTo>
                  <a:pt x="2057400" y="7112000"/>
                </a:moveTo>
                <a:cubicBezTo>
                  <a:pt x="2853266" y="7112000"/>
                  <a:pt x="3467100" y="6868584"/>
                  <a:pt x="3898900" y="6381750"/>
                </a:cubicBezTo>
                <a:cubicBezTo>
                  <a:pt x="4330700" y="5894917"/>
                  <a:pt x="4546600" y="5139267"/>
                  <a:pt x="4546600" y="4114800"/>
                </a:cubicBezTo>
                <a:cubicBezTo>
                  <a:pt x="4546600" y="3098800"/>
                  <a:pt x="4330700" y="2357967"/>
                  <a:pt x="3898900" y="1892300"/>
                </a:cubicBezTo>
                <a:cubicBezTo>
                  <a:pt x="3467100" y="1426634"/>
                  <a:pt x="2853266" y="1193800"/>
                  <a:pt x="2057400" y="1193800"/>
                </a:cubicBezTo>
                <a:lnTo>
                  <a:pt x="1473200" y="1193800"/>
                </a:lnTo>
                <a:lnTo>
                  <a:pt x="1473200" y="71120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7" name="Freeform 1427"/>
          <p:cNvSpPr/>
          <p:nvPr/>
        </p:nvSpPr>
        <p:spPr>
          <a:xfrm>
            <a:off x="2815844" y="2874772"/>
            <a:ext cx="261112" cy="344424"/>
          </a:xfrm>
          <a:custGeom>
            <a:avLst/>
            <a:gdLst/>
            <a:ahLst/>
            <a:cxnLst/>
            <a:rect l="0" t="0" r="0" b="0"/>
            <a:pathLst>
              <a:path w="6527800" h="8610600">
                <a:moveTo>
                  <a:pt x="3263900" y="8610600"/>
                </a:moveTo>
                <a:cubicBezTo>
                  <a:pt x="2781300" y="8610600"/>
                  <a:pt x="2338916" y="8511116"/>
                  <a:pt x="1936750" y="8312150"/>
                </a:cubicBezTo>
                <a:cubicBezTo>
                  <a:pt x="1534583" y="8113184"/>
                  <a:pt x="1191683" y="7825317"/>
                  <a:pt x="908050" y="7448550"/>
                </a:cubicBezTo>
                <a:cubicBezTo>
                  <a:pt x="624416" y="7071784"/>
                  <a:pt x="402166" y="6616700"/>
                  <a:pt x="241300" y="6083300"/>
                </a:cubicBezTo>
                <a:cubicBezTo>
                  <a:pt x="80433" y="5549900"/>
                  <a:pt x="0" y="4944534"/>
                  <a:pt x="0" y="4267200"/>
                </a:cubicBezTo>
                <a:cubicBezTo>
                  <a:pt x="0" y="3598334"/>
                  <a:pt x="80433" y="2999317"/>
                  <a:pt x="241300" y="2470150"/>
                </a:cubicBezTo>
                <a:cubicBezTo>
                  <a:pt x="402166" y="1940984"/>
                  <a:pt x="624416" y="1494367"/>
                  <a:pt x="908050" y="1130300"/>
                </a:cubicBezTo>
                <a:cubicBezTo>
                  <a:pt x="1191683" y="766234"/>
                  <a:pt x="1534583" y="486834"/>
                  <a:pt x="1936750" y="292100"/>
                </a:cubicBezTo>
                <a:cubicBezTo>
                  <a:pt x="2338916" y="97367"/>
                  <a:pt x="2781300" y="0"/>
                  <a:pt x="3263900" y="0"/>
                </a:cubicBezTo>
                <a:cubicBezTo>
                  <a:pt x="3746500" y="0"/>
                  <a:pt x="4188883" y="97367"/>
                  <a:pt x="4591050" y="292100"/>
                </a:cubicBezTo>
                <a:cubicBezTo>
                  <a:pt x="4993216" y="486834"/>
                  <a:pt x="5336116" y="766234"/>
                  <a:pt x="5619750" y="1130300"/>
                </a:cubicBezTo>
                <a:cubicBezTo>
                  <a:pt x="5903383" y="1494367"/>
                  <a:pt x="6125633" y="1940984"/>
                  <a:pt x="6286500" y="2470150"/>
                </a:cubicBezTo>
                <a:cubicBezTo>
                  <a:pt x="6447366" y="2999317"/>
                  <a:pt x="6527800" y="3598334"/>
                  <a:pt x="6527800" y="4267200"/>
                </a:cubicBezTo>
                <a:cubicBezTo>
                  <a:pt x="6527800" y="4944534"/>
                  <a:pt x="6447366" y="5549900"/>
                  <a:pt x="6286500" y="6083300"/>
                </a:cubicBezTo>
                <a:cubicBezTo>
                  <a:pt x="6125633" y="6616700"/>
                  <a:pt x="5903383" y="7071784"/>
                  <a:pt x="5619750" y="7448550"/>
                </a:cubicBezTo>
                <a:cubicBezTo>
                  <a:pt x="5336116" y="7825317"/>
                  <a:pt x="4993216" y="8113184"/>
                  <a:pt x="4591050" y="8312150"/>
                </a:cubicBezTo>
                <a:cubicBezTo>
                  <a:pt x="4188883" y="8511116"/>
                  <a:pt x="3746500" y="8610600"/>
                  <a:pt x="3263900" y="8610600"/>
                </a:cubicBezTo>
                <a:close/>
                <a:moveTo>
                  <a:pt x="3263900" y="7327900"/>
                </a:moveTo>
                <a:cubicBezTo>
                  <a:pt x="3526366" y="7327900"/>
                  <a:pt x="3765550" y="7255934"/>
                  <a:pt x="3981450" y="7112000"/>
                </a:cubicBezTo>
                <a:cubicBezTo>
                  <a:pt x="4197350" y="6968067"/>
                  <a:pt x="4381500" y="6762750"/>
                  <a:pt x="4533900" y="6496050"/>
                </a:cubicBezTo>
                <a:cubicBezTo>
                  <a:pt x="4686300" y="6229350"/>
                  <a:pt x="4804833" y="5907617"/>
                  <a:pt x="4889500" y="5530850"/>
                </a:cubicBezTo>
                <a:cubicBezTo>
                  <a:pt x="4974166" y="5154084"/>
                  <a:pt x="5016500" y="4732867"/>
                  <a:pt x="5016500" y="4267200"/>
                </a:cubicBezTo>
                <a:cubicBezTo>
                  <a:pt x="5016500" y="3335867"/>
                  <a:pt x="4857750" y="2605617"/>
                  <a:pt x="4540250" y="2076450"/>
                </a:cubicBezTo>
                <a:cubicBezTo>
                  <a:pt x="4222750" y="1547284"/>
                  <a:pt x="3797300" y="1282700"/>
                  <a:pt x="3263900" y="1282700"/>
                </a:cubicBezTo>
                <a:cubicBezTo>
                  <a:pt x="2730500" y="1282700"/>
                  <a:pt x="2305050" y="1547284"/>
                  <a:pt x="1987550" y="2076450"/>
                </a:cubicBezTo>
                <a:cubicBezTo>
                  <a:pt x="1670050" y="2605617"/>
                  <a:pt x="1511300" y="3335867"/>
                  <a:pt x="1511300" y="4267200"/>
                </a:cubicBezTo>
                <a:cubicBezTo>
                  <a:pt x="1511300" y="4732867"/>
                  <a:pt x="1551516" y="5154084"/>
                  <a:pt x="1631950" y="5530850"/>
                </a:cubicBezTo>
                <a:cubicBezTo>
                  <a:pt x="1712383" y="5907617"/>
                  <a:pt x="1828800" y="6229350"/>
                  <a:pt x="1981200" y="6496050"/>
                </a:cubicBezTo>
                <a:cubicBezTo>
                  <a:pt x="2133600" y="6762750"/>
                  <a:pt x="2317750" y="6968067"/>
                  <a:pt x="2533650" y="7112000"/>
                </a:cubicBezTo>
                <a:cubicBezTo>
                  <a:pt x="2749550" y="7255934"/>
                  <a:pt x="2992966" y="7327900"/>
                  <a:pt x="3263900" y="7327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8" name="Freeform 1428"/>
          <p:cNvSpPr/>
          <p:nvPr/>
        </p:nvSpPr>
        <p:spPr>
          <a:xfrm>
            <a:off x="3129280" y="2874772"/>
            <a:ext cx="254508" cy="344424"/>
          </a:xfrm>
          <a:custGeom>
            <a:avLst/>
            <a:gdLst/>
            <a:ahLst/>
            <a:cxnLst/>
            <a:rect l="0" t="0" r="0" b="0"/>
            <a:pathLst>
              <a:path w="6362700" h="8610600">
                <a:moveTo>
                  <a:pt x="0" y="4330700"/>
                </a:moveTo>
                <a:cubicBezTo>
                  <a:pt x="0" y="3653367"/>
                  <a:pt x="97366" y="3045884"/>
                  <a:pt x="292100" y="2508250"/>
                </a:cubicBezTo>
                <a:cubicBezTo>
                  <a:pt x="486833" y="1970617"/>
                  <a:pt x="755650" y="1515534"/>
                  <a:pt x="1098550" y="1143000"/>
                </a:cubicBezTo>
                <a:cubicBezTo>
                  <a:pt x="1441450" y="770467"/>
                  <a:pt x="1847850" y="486834"/>
                  <a:pt x="2317750" y="292100"/>
                </a:cubicBezTo>
                <a:cubicBezTo>
                  <a:pt x="2787650" y="97367"/>
                  <a:pt x="3297766" y="0"/>
                  <a:pt x="3848100" y="0"/>
                </a:cubicBezTo>
                <a:cubicBezTo>
                  <a:pt x="4356100" y="0"/>
                  <a:pt x="4809066" y="105834"/>
                  <a:pt x="5207000" y="317500"/>
                </a:cubicBezTo>
                <a:cubicBezTo>
                  <a:pt x="5604933" y="529167"/>
                  <a:pt x="5939366" y="770467"/>
                  <a:pt x="6210300" y="1041400"/>
                </a:cubicBezTo>
                <a:lnTo>
                  <a:pt x="5384800" y="1955800"/>
                </a:lnTo>
                <a:cubicBezTo>
                  <a:pt x="5181600" y="1752600"/>
                  <a:pt x="4955116" y="1589617"/>
                  <a:pt x="4705350" y="1466850"/>
                </a:cubicBezTo>
                <a:cubicBezTo>
                  <a:pt x="4455583" y="1344084"/>
                  <a:pt x="4169833" y="1282700"/>
                  <a:pt x="3848100" y="1282700"/>
                </a:cubicBezTo>
                <a:cubicBezTo>
                  <a:pt x="3500966" y="1282700"/>
                  <a:pt x="3183466" y="1352550"/>
                  <a:pt x="2895600" y="1492250"/>
                </a:cubicBezTo>
                <a:cubicBezTo>
                  <a:pt x="2607733" y="1631950"/>
                  <a:pt x="2362200" y="1830917"/>
                  <a:pt x="2159000" y="2089150"/>
                </a:cubicBezTo>
                <a:cubicBezTo>
                  <a:pt x="1955800" y="2347384"/>
                  <a:pt x="1797050" y="2662767"/>
                  <a:pt x="1682750" y="3035300"/>
                </a:cubicBezTo>
                <a:cubicBezTo>
                  <a:pt x="1568450" y="3407834"/>
                  <a:pt x="1511300" y="3826934"/>
                  <a:pt x="1511300" y="4292600"/>
                </a:cubicBezTo>
                <a:cubicBezTo>
                  <a:pt x="1511300" y="4766734"/>
                  <a:pt x="1568450" y="5192184"/>
                  <a:pt x="1682750" y="5568950"/>
                </a:cubicBezTo>
                <a:cubicBezTo>
                  <a:pt x="1797050" y="5945717"/>
                  <a:pt x="1957916" y="6263217"/>
                  <a:pt x="2165350" y="6521450"/>
                </a:cubicBezTo>
                <a:cubicBezTo>
                  <a:pt x="2372783" y="6779684"/>
                  <a:pt x="2622550" y="6978650"/>
                  <a:pt x="2914650" y="7118350"/>
                </a:cubicBezTo>
                <a:cubicBezTo>
                  <a:pt x="3206750" y="7258050"/>
                  <a:pt x="3530600" y="7327900"/>
                  <a:pt x="3886200" y="7327900"/>
                </a:cubicBezTo>
                <a:cubicBezTo>
                  <a:pt x="4224866" y="7327900"/>
                  <a:pt x="4527550" y="7255934"/>
                  <a:pt x="4794250" y="7112000"/>
                </a:cubicBezTo>
                <a:cubicBezTo>
                  <a:pt x="5060950" y="6968067"/>
                  <a:pt x="5312833" y="6764867"/>
                  <a:pt x="5549900" y="6502400"/>
                </a:cubicBezTo>
                <a:lnTo>
                  <a:pt x="6362700" y="7404100"/>
                </a:lnTo>
                <a:cubicBezTo>
                  <a:pt x="6024033" y="7793567"/>
                  <a:pt x="5643033" y="8092017"/>
                  <a:pt x="5219700" y="8299450"/>
                </a:cubicBezTo>
                <a:cubicBezTo>
                  <a:pt x="4796366" y="8506883"/>
                  <a:pt x="4322233" y="8610600"/>
                  <a:pt x="3797300" y="8610600"/>
                </a:cubicBezTo>
                <a:cubicBezTo>
                  <a:pt x="3263900" y="8610600"/>
                  <a:pt x="2766483" y="8517466"/>
                  <a:pt x="2305050" y="8331200"/>
                </a:cubicBezTo>
                <a:cubicBezTo>
                  <a:pt x="1843616" y="8144934"/>
                  <a:pt x="1441450" y="7869767"/>
                  <a:pt x="1098550" y="7505700"/>
                </a:cubicBezTo>
                <a:cubicBezTo>
                  <a:pt x="755650" y="7141634"/>
                  <a:pt x="486833" y="6692900"/>
                  <a:pt x="292100" y="6159500"/>
                </a:cubicBezTo>
                <a:cubicBezTo>
                  <a:pt x="97366" y="5626100"/>
                  <a:pt x="0" y="5016500"/>
                  <a:pt x="0" y="4330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9" name="Freeform 1429"/>
          <p:cNvSpPr/>
          <p:nvPr/>
        </p:nvSpPr>
        <p:spPr>
          <a:xfrm>
            <a:off x="3421888" y="2880868"/>
            <a:ext cx="268224" cy="332232"/>
          </a:xfrm>
          <a:custGeom>
            <a:avLst/>
            <a:gdLst/>
            <a:ahLst/>
            <a:cxnLst/>
            <a:rect l="0" t="0" r="0" b="0"/>
            <a:pathLst>
              <a:path w="6705600" h="8305800">
                <a:moveTo>
                  <a:pt x="2616200" y="1244600"/>
                </a:moveTo>
                <a:lnTo>
                  <a:pt x="0" y="1244600"/>
                </a:lnTo>
                <a:lnTo>
                  <a:pt x="0" y="0"/>
                </a:lnTo>
                <a:lnTo>
                  <a:pt x="6705600" y="0"/>
                </a:lnTo>
                <a:lnTo>
                  <a:pt x="6705600" y="1244600"/>
                </a:lnTo>
                <a:lnTo>
                  <a:pt x="4089400" y="1244600"/>
                </a:lnTo>
                <a:lnTo>
                  <a:pt x="4089400" y="8305800"/>
                </a:lnTo>
                <a:lnTo>
                  <a:pt x="2616200" y="8305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0" name="Freeform 1430"/>
          <p:cNvSpPr/>
          <p:nvPr/>
        </p:nvSpPr>
        <p:spPr>
          <a:xfrm>
            <a:off x="3722116" y="2880868"/>
            <a:ext cx="277368" cy="332232"/>
          </a:xfrm>
          <a:custGeom>
            <a:avLst/>
            <a:gdLst/>
            <a:ahLst/>
            <a:cxnLst/>
            <a:rect l="0" t="0" r="0" b="0"/>
            <a:pathLst>
              <a:path w="6934200" h="8305800">
                <a:moveTo>
                  <a:pt x="2730500" y="5422900"/>
                </a:moveTo>
                <a:lnTo>
                  <a:pt x="0" y="0"/>
                </a:lnTo>
                <a:lnTo>
                  <a:pt x="1562100" y="0"/>
                </a:lnTo>
                <a:lnTo>
                  <a:pt x="2603500" y="2235200"/>
                </a:lnTo>
                <a:cubicBezTo>
                  <a:pt x="2747433" y="2556934"/>
                  <a:pt x="2889250" y="2872317"/>
                  <a:pt x="3028950" y="3181350"/>
                </a:cubicBezTo>
                <a:cubicBezTo>
                  <a:pt x="3168650" y="3490384"/>
                  <a:pt x="3310466" y="3814234"/>
                  <a:pt x="3454400" y="4152900"/>
                </a:cubicBezTo>
                <a:lnTo>
                  <a:pt x="3505200" y="4152900"/>
                </a:lnTo>
                <a:cubicBezTo>
                  <a:pt x="3657600" y="3814234"/>
                  <a:pt x="3805766" y="3488267"/>
                  <a:pt x="3949700" y="3175000"/>
                </a:cubicBezTo>
                <a:cubicBezTo>
                  <a:pt x="4093633" y="2861734"/>
                  <a:pt x="4237566" y="2544234"/>
                  <a:pt x="4381500" y="2222500"/>
                </a:cubicBezTo>
                <a:lnTo>
                  <a:pt x="5410200" y="0"/>
                </a:lnTo>
                <a:lnTo>
                  <a:pt x="6934200" y="0"/>
                </a:lnTo>
                <a:lnTo>
                  <a:pt x="4203700" y="5422900"/>
                </a:lnTo>
                <a:lnTo>
                  <a:pt x="4203700" y="8305800"/>
                </a:lnTo>
                <a:lnTo>
                  <a:pt x="2730500" y="8305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1" name="Freeform 1431"/>
          <p:cNvSpPr/>
          <p:nvPr/>
        </p:nvSpPr>
        <p:spPr>
          <a:xfrm>
            <a:off x="4057396" y="2880868"/>
            <a:ext cx="238252" cy="332232"/>
          </a:xfrm>
          <a:custGeom>
            <a:avLst/>
            <a:gdLst/>
            <a:ahLst/>
            <a:cxnLst/>
            <a:rect l="0" t="0" r="0" b="0"/>
            <a:pathLst>
              <a:path w="5956300" h="8305800">
                <a:moveTo>
                  <a:pt x="0" y="0"/>
                </a:moveTo>
                <a:lnTo>
                  <a:pt x="2794000" y="0"/>
                </a:lnTo>
                <a:cubicBezTo>
                  <a:pt x="3251200" y="0"/>
                  <a:pt x="3672416" y="42334"/>
                  <a:pt x="4057650" y="127000"/>
                </a:cubicBezTo>
                <a:cubicBezTo>
                  <a:pt x="4442883" y="211667"/>
                  <a:pt x="4777316" y="355600"/>
                  <a:pt x="5060950" y="558800"/>
                </a:cubicBezTo>
                <a:cubicBezTo>
                  <a:pt x="5344583" y="762000"/>
                  <a:pt x="5564716" y="1026584"/>
                  <a:pt x="5721350" y="1352550"/>
                </a:cubicBezTo>
                <a:cubicBezTo>
                  <a:pt x="5877983" y="1678517"/>
                  <a:pt x="5956300" y="2082800"/>
                  <a:pt x="5956300" y="2565400"/>
                </a:cubicBezTo>
                <a:cubicBezTo>
                  <a:pt x="5956300" y="3022600"/>
                  <a:pt x="5875866" y="3420534"/>
                  <a:pt x="5715000" y="3759200"/>
                </a:cubicBezTo>
                <a:cubicBezTo>
                  <a:pt x="5554133" y="4097867"/>
                  <a:pt x="5331883" y="4379384"/>
                  <a:pt x="5048250" y="4603750"/>
                </a:cubicBezTo>
                <a:cubicBezTo>
                  <a:pt x="4764616" y="4828117"/>
                  <a:pt x="4430183" y="4993217"/>
                  <a:pt x="4044950" y="5099050"/>
                </a:cubicBezTo>
                <a:cubicBezTo>
                  <a:pt x="3659716" y="5204884"/>
                  <a:pt x="3242733" y="5257800"/>
                  <a:pt x="2794000" y="5257800"/>
                </a:cubicBezTo>
                <a:lnTo>
                  <a:pt x="1473200" y="5257800"/>
                </a:lnTo>
                <a:lnTo>
                  <a:pt x="1473200" y="8305800"/>
                </a:lnTo>
                <a:lnTo>
                  <a:pt x="0" y="8305800"/>
                </a:lnTo>
                <a:close/>
                <a:moveTo>
                  <a:pt x="2679700" y="4076700"/>
                </a:moveTo>
                <a:cubicBezTo>
                  <a:pt x="3898900" y="4076700"/>
                  <a:pt x="4508500" y="3572934"/>
                  <a:pt x="4508500" y="2565400"/>
                </a:cubicBezTo>
                <a:cubicBezTo>
                  <a:pt x="4508500" y="2040467"/>
                  <a:pt x="4356100" y="1678517"/>
                  <a:pt x="4051300" y="1479550"/>
                </a:cubicBezTo>
                <a:cubicBezTo>
                  <a:pt x="3746500" y="1280584"/>
                  <a:pt x="3289300" y="1181100"/>
                  <a:pt x="2679700" y="1181100"/>
                </a:cubicBezTo>
                <a:lnTo>
                  <a:pt x="1473200" y="1181100"/>
                </a:lnTo>
                <a:lnTo>
                  <a:pt x="1473200" y="4076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2" name="Freeform 1432"/>
          <p:cNvSpPr/>
          <p:nvPr/>
        </p:nvSpPr>
        <p:spPr>
          <a:xfrm>
            <a:off x="4370832" y="2880868"/>
            <a:ext cx="217424" cy="332232"/>
          </a:xfrm>
          <a:custGeom>
            <a:avLst/>
            <a:gdLst/>
            <a:ahLst/>
            <a:cxnLst/>
            <a:rect l="0" t="0" r="0" b="0"/>
            <a:pathLst>
              <a:path w="5435600" h="8305800">
                <a:moveTo>
                  <a:pt x="0" y="0"/>
                </a:moveTo>
                <a:lnTo>
                  <a:pt x="5308600" y="0"/>
                </a:lnTo>
                <a:lnTo>
                  <a:pt x="5308600" y="1244600"/>
                </a:lnTo>
                <a:lnTo>
                  <a:pt x="1473200" y="1244600"/>
                </a:lnTo>
                <a:lnTo>
                  <a:pt x="1473200" y="3365500"/>
                </a:lnTo>
                <a:lnTo>
                  <a:pt x="4724400" y="3365500"/>
                </a:lnTo>
                <a:lnTo>
                  <a:pt x="4724400" y="4610100"/>
                </a:lnTo>
                <a:lnTo>
                  <a:pt x="1473200" y="4610100"/>
                </a:lnTo>
                <a:lnTo>
                  <a:pt x="1473200" y="7061200"/>
                </a:lnTo>
                <a:lnTo>
                  <a:pt x="5435600" y="7061200"/>
                </a:lnTo>
                <a:lnTo>
                  <a:pt x="54356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3" name="Freeform 1433"/>
          <p:cNvSpPr/>
          <p:nvPr/>
        </p:nvSpPr>
        <p:spPr>
          <a:xfrm>
            <a:off x="4969256" y="2854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4" name="Freeform 1434"/>
          <p:cNvSpPr/>
          <p:nvPr/>
        </p:nvSpPr>
        <p:spPr>
          <a:xfrm>
            <a:off x="5262372" y="289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5" name="Freeform 1435"/>
          <p:cNvSpPr/>
          <p:nvPr/>
        </p:nvSpPr>
        <p:spPr>
          <a:xfrm>
            <a:off x="5561584" y="29575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6" name="Freeform 1436"/>
          <p:cNvSpPr/>
          <p:nvPr/>
        </p:nvSpPr>
        <p:spPr>
          <a:xfrm>
            <a:off x="5878068" y="2854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7" name="Freeform 1437"/>
          <p:cNvSpPr/>
          <p:nvPr/>
        </p:nvSpPr>
        <p:spPr>
          <a:xfrm>
            <a:off x="6198616" y="290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8" name="Rectangle 1438"/>
          <p:cNvSpPr/>
          <p:nvPr/>
        </p:nvSpPr>
        <p:spPr>
          <a:xfrm>
            <a:off x="1879600" y="3220517"/>
            <a:ext cx="5181600" cy="766267"/>
          </a:xfrm>
          <a:prstGeom prst="rect">
            <a:avLst/>
          </a:prstGeom>
        </p:spPr>
      </p:sp>
      <p:sp>
        <p:nvSpPr>
          <p:cNvPr id="1439" name="Freeform 1439"/>
          <p:cNvSpPr/>
          <p:nvPr/>
        </p:nvSpPr>
        <p:spPr>
          <a:xfrm>
            <a:off x="1939544" y="354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0" name="Freeform 1440"/>
          <p:cNvSpPr/>
          <p:nvPr/>
        </p:nvSpPr>
        <p:spPr>
          <a:xfrm>
            <a:off x="2226056" y="3489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1" name="Freeform 1441"/>
          <p:cNvSpPr/>
          <p:nvPr/>
        </p:nvSpPr>
        <p:spPr>
          <a:xfrm>
            <a:off x="2519172" y="3530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2" name="Freeform 1442"/>
          <p:cNvSpPr/>
          <p:nvPr/>
        </p:nvSpPr>
        <p:spPr>
          <a:xfrm>
            <a:off x="2818384" y="35925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3" name="Freeform 1443"/>
          <p:cNvSpPr/>
          <p:nvPr/>
        </p:nvSpPr>
        <p:spPr>
          <a:xfrm>
            <a:off x="3134868" y="3489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4" name="Freeform 1444"/>
          <p:cNvSpPr/>
          <p:nvPr/>
        </p:nvSpPr>
        <p:spPr>
          <a:xfrm>
            <a:off x="3744468" y="3489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" name="Freeform 1445"/>
          <p:cNvSpPr/>
          <p:nvPr/>
        </p:nvSpPr>
        <p:spPr>
          <a:xfrm>
            <a:off x="4049268" y="3592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6" name="Freeform 1446"/>
          <p:cNvSpPr/>
          <p:nvPr/>
        </p:nvSpPr>
        <p:spPr>
          <a:xfrm>
            <a:off x="4359656" y="35925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7" name="Freeform 1447"/>
          <p:cNvSpPr/>
          <p:nvPr/>
        </p:nvSpPr>
        <p:spPr>
          <a:xfrm>
            <a:off x="4654296" y="35925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8" name="Freeform 1448"/>
          <p:cNvSpPr/>
          <p:nvPr/>
        </p:nvSpPr>
        <p:spPr>
          <a:xfrm>
            <a:off x="4967224" y="36123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9" name="Freeform 1449"/>
          <p:cNvSpPr/>
          <p:nvPr/>
        </p:nvSpPr>
        <p:spPr>
          <a:xfrm>
            <a:off x="5286756" y="349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0" name="Freeform 1450"/>
          <p:cNvSpPr/>
          <p:nvPr/>
        </p:nvSpPr>
        <p:spPr>
          <a:xfrm>
            <a:off x="5568696" y="359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1" name="Freeform 1451"/>
          <p:cNvSpPr/>
          <p:nvPr/>
        </p:nvSpPr>
        <p:spPr>
          <a:xfrm>
            <a:off x="5883656" y="35925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2" name="Freeform 1452"/>
          <p:cNvSpPr/>
          <p:nvPr/>
        </p:nvSpPr>
        <p:spPr>
          <a:xfrm>
            <a:off x="6201156" y="349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3" name="Freeform 1453"/>
          <p:cNvSpPr/>
          <p:nvPr/>
        </p:nvSpPr>
        <p:spPr>
          <a:xfrm>
            <a:off x="6503416" y="354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4" name="Rectangle 1454"/>
          <p:cNvSpPr/>
          <p:nvPr/>
        </p:nvSpPr>
        <p:spPr>
          <a:xfrm>
            <a:off x="1879600" y="3855517"/>
            <a:ext cx="2133600" cy="766267"/>
          </a:xfrm>
          <a:prstGeom prst="rect">
            <a:avLst/>
          </a:prstGeom>
        </p:spPr>
      </p:sp>
      <p:sp>
        <p:nvSpPr>
          <p:cNvPr id="1455" name="Freeform 1455"/>
          <p:cNvSpPr/>
          <p:nvPr/>
        </p:nvSpPr>
        <p:spPr>
          <a:xfrm>
            <a:off x="1939544" y="417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6" name="Freeform 1456"/>
          <p:cNvSpPr/>
          <p:nvPr/>
        </p:nvSpPr>
        <p:spPr>
          <a:xfrm>
            <a:off x="2226056" y="4124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7" name="Freeform 1457"/>
          <p:cNvSpPr/>
          <p:nvPr/>
        </p:nvSpPr>
        <p:spPr>
          <a:xfrm>
            <a:off x="2520696" y="422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8" name="Freeform 1458"/>
          <p:cNvSpPr/>
          <p:nvPr/>
        </p:nvSpPr>
        <p:spPr>
          <a:xfrm>
            <a:off x="2830068" y="4227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9" name="Freeform 1459"/>
          <p:cNvSpPr/>
          <p:nvPr/>
        </p:nvSpPr>
        <p:spPr>
          <a:xfrm>
            <a:off x="3125724" y="4124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0" name="Freeform 1460"/>
          <p:cNvSpPr/>
          <p:nvPr/>
        </p:nvSpPr>
        <p:spPr>
          <a:xfrm>
            <a:off x="3455416" y="417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1" name="Rectangle 1461"/>
          <p:cNvSpPr/>
          <p:nvPr/>
        </p:nvSpPr>
        <p:spPr>
          <a:xfrm>
            <a:off x="1879600" y="4490517"/>
            <a:ext cx="7620000" cy="1401266"/>
          </a:xfrm>
          <a:prstGeom prst="rect">
            <a:avLst/>
          </a:prstGeom>
        </p:spPr>
      </p:sp>
      <p:sp>
        <p:nvSpPr>
          <p:cNvPr id="1462" name="Freeform 1462"/>
          <p:cNvSpPr/>
          <p:nvPr/>
        </p:nvSpPr>
        <p:spPr>
          <a:xfrm>
            <a:off x="2549144" y="481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3" name="Freeform 1463"/>
          <p:cNvSpPr/>
          <p:nvPr/>
        </p:nvSpPr>
        <p:spPr>
          <a:xfrm>
            <a:off x="2818384" y="48625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4" name="Freeform 1464"/>
          <p:cNvSpPr/>
          <p:nvPr/>
        </p:nvSpPr>
        <p:spPr>
          <a:xfrm>
            <a:off x="3130296" y="486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5" name="Freeform 1465"/>
          <p:cNvSpPr/>
          <p:nvPr/>
        </p:nvSpPr>
        <p:spPr>
          <a:xfrm>
            <a:off x="3433572" y="4800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6" name="Freeform 1466"/>
          <p:cNvSpPr/>
          <p:nvPr/>
        </p:nvSpPr>
        <p:spPr>
          <a:xfrm>
            <a:off x="3744468" y="4862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7" name="Freeform 1467"/>
          <p:cNvSpPr/>
          <p:nvPr/>
        </p:nvSpPr>
        <p:spPr>
          <a:xfrm>
            <a:off x="4355084" y="48625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8" name="Freeform 1468"/>
          <p:cNvSpPr/>
          <p:nvPr/>
        </p:nvSpPr>
        <p:spPr>
          <a:xfrm>
            <a:off x="4664456" y="4759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9" name="Freeform 1469"/>
          <p:cNvSpPr/>
          <p:nvPr/>
        </p:nvSpPr>
        <p:spPr>
          <a:xfrm>
            <a:off x="4963668" y="4862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0" name="Freeform 1470"/>
          <p:cNvSpPr/>
          <p:nvPr/>
        </p:nvSpPr>
        <p:spPr>
          <a:xfrm>
            <a:off x="5298440" y="48625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1" name="Freeform 1471"/>
          <p:cNvSpPr/>
          <p:nvPr/>
        </p:nvSpPr>
        <p:spPr>
          <a:xfrm>
            <a:off x="5568696" y="486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2" name="Freeform 1472"/>
          <p:cNvSpPr/>
          <p:nvPr/>
        </p:nvSpPr>
        <p:spPr>
          <a:xfrm>
            <a:off x="5873496" y="486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3" name="Freeform 1473"/>
          <p:cNvSpPr/>
          <p:nvPr/>
        </p:nvSpPr>
        <p:spPr>
          <a:xfrm>
            <a:off x="6176772" y="4800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4" name="Freeform 1474"/>
          <p:cNvSpPr/>
          <p:nvPr/>
        </p:nvSpPr>
        <p:spPr>
          <a:xfrm>
            <a:off x="6491224" y="48823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5" name="Freeform 1475"/>
          <p:cNvSpPr/>
          <p:nvPr/>
        </p:nvSpPr>
        <p:spPr>
          <a:xfrm>
            <a:off x="6810756" y="476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6" name="Freeform 1476"/>
          <p:cNvSpPr/>
          <p:nvPr/>
        </p:nvSpPr>
        <p:spPr>
          <a:xfrm>
            <a:off x="7097776" y="4785868"/>
            <a:ext cx="231648" cy="338328"/>
          </a:xfrm>
          <a:custGeom>
            <a:avLst/>
            <a:gdLst/>
            <a:ahLst/>
            <a:cxnLst/>
            <a:rect l="0" t="0" r="0" b="0"/>
            <a:pathLst>
              <a:path w="5791200" h="8458200">
                <a:moveTo>
                  <a:pt x="0" y="0"/>
                </a:moveTo>
                <a:lnTo>
                  <a:pt x="1473200" y="0"/>
                </a:lnTo>
                <a:lnTo>
                  <a:pt x="1473200" y="5245100"/>
                </a:lnTo>
                <a:cubicBezTo>
                  <a:pt x="1473200" y="5930900"/>
                  <a:pt x="1600200" y="6424084"/>
                  <a:pt x="1854200" y="6724650"/>
                </a:cubicBezTo>
                <a:cubicBezTo>
                  <a:pt x="2108200" y="7025217"/>
                  <a:pt x="2459566" y="7175500"/>
                  <a:pt x="2908300" y="7175500"/>
                </a:cubicBezTo>
                <a:cubicBezTo>
                  <a:pt x="3365500" y="7175500"/>
                  <a:pt x="3725333" y="7025217"/>
                  <a:pt x="3987800" y="6724650"/>
                </a:cubicBezTo>
                <a:cubicBezTo>
                  <a:pt x="4250266" y="6424084"/>
                  <a:pt x="4381500" y="5930900"/>
                  <a:pt x="4381500" y="5245100"/>
                </a:cubicBezTo>
                <a:lnTo>
                  <a:pt x="4381500" y="0"/>
                </a:lnTo>
                <a:lnTo>
                  <a:pt x="5791200" y="0"/>
                </a:lnTo>
                <a:lnTo>
                  <a:pt x="5791200" y="5130800"/>
                </a:lnTo>
                <a:cubicBezTo>
                  <a:pt x="5791200" y="6273800"/>
                  <a:pt x="5541433" y="7114117"/>
                  <a:pt x="5041900" y="7651750"/>
                </a:cubicBezTo>
                <a:cubicBezTo>
                  <a:pt x="4542366" y="8189384"/>
                  <a:pt x="3831166" y="8458200"/>
                  <a:pt x="2908300" y="8458200"/>
                </a:cubicBezTo>
                <a:cubicBezTo>
                  <a:pt x="2002366" y="8458200"/>
                  <a:pt x="1291166" y="8187267"/>
                  <a:pt x="774700" y="7645400"/>
                </a:cubicBezTo>
                <a:cubicBezTo>
                  <a:pt x="258233" y="7103534"/>
                  <a:pt x="0" y="6265334"/>
                  <a:pt x="0" y="5130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7" name="Freeform 1477"/>
          <p:cNvSpPr/>
          <p:nvPr/>
        </p:nvSpPr>
        <p:spPr>
          <a:xfrm>
            <a:off x="7384288" y="4785868"/>
            <a:ext cx="268224" cy="332232"/>
          </a:xfrm>
          <a:custGeom>
            <a:avLst/>
            <a:gdLst/>
            <a:ahLst/>
            <a:cxnLst/>
            <a:rect l="0" t="0" r="0" b="0"/>
            <a:pathLst>
              <a:path w="6705600" h="8305800">
                <a:moveTo>
                  <a:pt x="2616200" y="1244600"/>
                </a:moveTo>
                <a:lnTo>
                  <a:pt x="0" y="1244600"/>
                </a:lnTo>
                <a:lnTo>
                  <a:pt x="0" y="0"/>
                </a:lnTo>
                <a:lnTo>
                  <a:pt x="6705600" y="0"/>
                </a:lnTo>
                <a:lnTo>
                  <a:pt x="6705600" y="1244600"/>
                </a:lnTo>
                <a:lnTo>
                  <a:pt x="4089400" y="1244600"/>
                </a:lnTo>
                <a:lnTo>
                  <a:pt x="4089400" y="8305800"/>
                </a:lnTo>
                <a:lnTo>
                  <a:pt x="261620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8" name="Freeform 1478"/>
          <p:cNvSpPr/>
          <p:nvPr/>
        </p:nvSpPr>
        <p:spPr>
          <a:xfrm>
            <a:off x="7732268" y="4785868"/>
            <a:ext cx="211328" cy="332232"/>
          </a:xfrm>
          <a:custGeom>
            <a:avLst/>
            <a:gdLst/>
            <a:ahLst/>
            <a:cxnLst/>
            <a:rect l="0" t="0" r="0" b="0"/>
            <a:pathLst>
              <a:path w="5283200" h="8305800">
                <a:moveTo>
                  <a:pt x="0" y="0"/>
                </a:moveTo>
                <a:lnTo>
                  <a:pt x="5283200" y="0"/>
                </a:lnTo>
                <a:lnTo>
                  <a:pt x="5283200" y="1244600"/>
                </a:lnTo>
                <a:lnTo>
                  <a:pt x="1473200" y="1244600"/>
                </a:lnTo>
                <a:lnTo>
                  <a:pt x="1473200" y="3594100"/>
                </a:lnTo>
                <a:lnTo>
                  <a:pt x="4711700" y="3594100"/>
                </a:lnTo>
                <a:lnTo>
                  <a:pt x="4711700" y="4838700"/>
                </a:lnTo>
                <a:lnTo>
                  <a:pt x="1473200" y="4838700"/>
                </a:lnTo>
                <a:lnTo>
                  <a:pt x="14732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9" name="Freeform 1479"/>
          <p:cNvSpPr/>
          <p:nvPr/>
        </p:nvSpPr>
        <p:spPr>
          <a:xfrm>
            <a:off x="8041132" y="4945380"/>
            <a:ext cx="173736" cy="46736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0" name="Freeform 1480"/>
          <p:cNvSpPr/>
          <p:nvPr/>
        </p:nvSpPr>
        <p:spPr>
          <a:xfrm>
            <a:off x="8312912" y="4788916"/>
            <a:ext cx="239776" cy="335280"/>
          </a:xfrm>
          <a:custGeom>
            <a:avLst/>
            <a:gdLst/>
            <a:ahLst/>
            <a:cxnLst/>
            <a:rect l="0" t="0" r="0" b="0"/>
            <a:pathLst>
              <a:path w="5994400" h="8382000">
                <a:moveTo>
                  <a:pt x="1295400" y="6007100"/>
                </a:moveTo>
                <a:cubicBezTo>
                  <a:pt x="1295400" y="6413500"/>
                  <a:pt x="1456266" y="6737350"/>
                  <a:pt x="1778000" y="6978650"/>
                </a:cubicBezTo>
                <a:cubicBezTo>
                  <a:pt x="2099733" y="7219950"/>
                  <a:pt x="2518833" y="7340600"/>
                  <a:pt x="3035300" y="7340600"/>
                </a:cubicBezTo>
                <a:cubicBezTo>
                  <a:pt x="3526366" y="7340600"/>
                  <a:pt x="3911600" y="7234767"/>
                  <a:pt x="4191000" y="7023100"/>
                </a:cubicBezTo>
                <a:cubicBezTo>
                  <a:pt x="4470400" y="6811434"/>
                  <a:pt x="4610100" y="6515100"/>
                  <a:pt x="4610100" y="6134100"/>
                </a:cubicBezTo>
                <a:cubicBezTo>
                  <a:pt x="4610100" y="5905500"/>
                  <a:pt x="4552950" y="5710767"/>
                  <a:pt x="4438650" y="5549900"/>
                </a:cubicBezTo>
                <a:cubicBezTo>
                  <a:pt x="4324350" y="5389034"/>
                  <a:pt x="4167716" y="5249334"/>
                  <a:pt x="3968750" y="5130800"/>
                </a:cubicBezTo>
                <a:cubicBezTo>
                  <a:pt x="3769783" y="5012267"/>
                  <a:pt x="3534833" y="4904317"/>
                  <a:pt x="3263900" y="4806950"/>
                </a:cubicBezTo>
                <a:cubicBezTo>
                  <a:pt x="2992966" y="4709584"/>
                  <a:pt x="2696633" y="4605867"/>
                  <a:pt x="2374900" y="4495800"/>
                </a:cubicBezTo>
                <a:cubicBezTo>
                  <a:pt x="2061633" y="4682067"/>
                  <a:pt x="1803400" y="4895850"/>
                  <a:pt x="1600200" y="5137150"/>
                </a:cubicBezTo>
                <a:cubicBezTo>
                  <a:pt x="1397000" y="5378450"/>
                  <a:pt x="1295400" y="5668434"/>
                  <a:pt x="1295400" y="6007100"/>
                </a:cubicBezTo>
                <a:close/>
                <a:moveTo>
                  <a:pt x="3606800" y="3670300"/>
                </a:moveTo>
                <a:cubicBezTo>
                  <a:pt x="4140200" y="3238500"/>
                  <a:pt x="4406900" y="2772834"/>
                  <a:pt x="4406900" y="2273300"/>
                </a:cubicBezTo>
                <a:cubicBezTo>
                  <a:pt x="4406900" y="1917700"/>
                  <a:pt x="4288366" y="1623484"/>
                  <a:pt x="4051300" y="1390650"/>
                </a:cubicBezTo>
                <a:cubicBezTo>
                  <a:pt x="3814233" y="1157817"/>
                  <a:pt x="3471333" y="1041400"/>
                  <a:pt x="3022600" y="1041400"/>
                </a:cubicBezTo>
                <a:cubicBezTo>
                  <a:pt x="2641600" y="1041400"/>
                  <a:pt x="2330450" y="1136650"/>
                  <a:pt x="2089150" y="1327150"/>
                </a:cubicBezTo>
                <a:cubicBezTo>
                  <a:pt x="1847850" y="1517650"/>
                  <a:pt x="1727200" y="1790700"/>
                  <a:pt x="1727200" y="2146300"/>
                </a:cubicBezTo>
                <a:cubicBezTo>
                  <a:pt x="1727200" y="2349500"/>
                  <a:pt x="1773766" y="2527300"/>
                  <a:pt x="1866900" y="2679700"/>
                </a:cubicBezTo>
                <a:cubicBezTo>
                  <a:pt x="1960033" y="2832100"/>
                  <a:pt x="2091266" y="2965450"/>
                  <a:pt x="2260600" y="3079750"/>
                </a:cubicBezTo>
                <a:cubicBezTo>
                  <a:pt x="2429933" y="3194050"/>
                  <a:pt x="2628900" y="3299884"/>
                  <a:pt x="2857500" y="3397250"/>
                </a:cubicBezTo>
                <a:cubicBezTo>
                  <a:pt x="3086100" y="3494617"/>
                  <a:pt x="3335866" y="3585634"/>
                  <a:pt x="3606800" y="3670300"/>
                </a:cubicBezTo>
                <a:close/>
                <a:moveTo>
                  <a:pt x="0" y="6159500"/>
                </a:moveTo>
                <a:cubicBezTo>
                  <a:pt x="0" y="5897034"/>
                  <a:pt x="44450" y="5659967"/>
                  <a:pt x="133350" y="5448300"/>
                </a:cubicBezTo>
                <a:cubicBezTo>
                  <a:pt x="222250" y="5236634"/>
                  <a:pt x="342900" y="5048250"/>
                  <a:pt x="495300" y="4883150"/>
                </a:cubicBezTo>
                <a:cubicBezTo>
                  <a:pt x="647700" y="4718050"/>
                  <a:pt x="823383" y="4569884"/>
                  <a:pt x="1022350" y="4438650"/>
                </a:cubicBezTo>
                <a:cubicBezTo>
                  <a:pt x="1221316" y="4307417"/>
                  <a:pt x="1426633" y="4191000"/>
                  <a:pt x="1638300" y="4089400"/>
                </a:cubicBezTo>
                <a:lnTo>
                  <a:pt x="1638300" y="4038600"/>
                </a:lnTo>
                <a:cubicBezTo>
                  <a:pt x="1299633" y="3818467"/>
                  <a:pt x="1013883" y="3556000"/>
                  <a:pt x="781050" y="3251200"/>
                </a:cubicBezTo>
                <a:cubicBezTo>
                  <a:pt x="548216" y="2946400"/>
                  <a:pt x="431800" y="2578100"/>
                  <a:pt x="431800" y="2146300"/>
                </a:cubicBezTo>
                <a:cubicBezTo>
                  <a:pt x="431800" y="1816100"/>
                  <a:pt x="497416" y="1519767"/>
                  <a:pt x="628650" y="1257300"/>
                </a:cubicBezTo>
                <a:cubicBezTo>
                  <a:pt x="759883" y="994834"/>
                  <a:pt x="941916" y="770467"/>
                  <a:pt x="1174750" y="584200"/>
                </a:cubicBezTo>
                <a:cubicBezTo>
                  <a:pt x="1407583" y="397934"/>
                  <a:pt x="1682750" y="254000"/>
                  <a:pt x="2000250" y="152400"/>
                </a:cubicBezTo>
                <a:cubicBezTo>
                  <a:pt x="2317750" y="50800"/>
                  <a:pt x="2667000" y="0"/>
                  <a:pt x="3048000" y="0"/>
                </a:cubicBezTo>
                <a:cubicBezTo>
                  <a:pt x="3852333" y="0"/>
                  <a:pt x="4485216" y="198967"/>
                  <a:pt x="4946650" y="596900"/>
                </a:cubicBezTo>
                <a:cubicBezTo>
                  <a:pt x="5408083" y="994834"/>
                  <a:pt x="5638800" y="1524000"/>
                  <a:pt x="5638800" y="2184400"/>
                </a:cubicBezTo>
                <a:cubicBezTo>
                  <a:pt x="5638800" y="2565400"/>
                  <a:pt x="5520266" y="2912534"/>
                  <a:pt x="5283200" y="3225800"/>
                </a:cubicBezTo>
                <a:cubicBezTo>
                  <a:pt x="5046133" y="3539067"/>
                  <a:pt x="4762500" y="3805767"/>
                  <a:pt x="4432300" y="4025900"/>
                </a:cubicBezTo>
                <a:lnTo>
                  <a:pt x="4432300" y="4076700"/>
                </a:lnTo>
                <a:cubicBezTo>
                  <a:pt x="4652433" y="4186767"/>
                  <a:pt x="4857750" y="4305300"/>
                  <a:pt x="5048250" y="4432300"/>
                </a:cubicBezTo>
                <a:cubicBezTo>
                  <a:pt x="5238750" y="4559300"/>
                  <a:pt x="5403850" y="4705350"/>
                  <a:pt x="5543550" y="4870450"/>
                </a:cubicBezTo>
                <a:cubicBezTo>
                  <a:pt x="5683250" y="5035550"/>
                  <a:pt x="5793316" y="5226050"/>
                  <a:pt x="5873750" y="5441950"/>
                </a:cubicBezTo>
                <a:cubicBezTo>
                  <a:pt x="5954183" y="5657850"/>
                  <a:pt x="5994400" y="5905500"/>
                  <a:pt x="5994400" y="6184900"/>
                </a:cubicBezTo>
                <a:cubicBezTo>
                  <a:pt x="5994400" y="6498167"/>
                  <a:pt x="5928783" y="6788150"/>
                  <a:pt x="5797550" y="7054850"/>
                </a:cubicBezTo>
                <a:cubicBezTo>
                  <a:pt x="5666316" y="7321550"/>
                  <a:pt x="5473700" y="7554384"/>
                  <a:pt x="5219700" y="7753350"/>
                </a:cubicBezTo>
                <a:cubicBezTo>
                  <a:pt x="4965700" y="7952317"/>
                  <a:pt x="4652433" y="8106834"/>
                  <a:pt x="4279900" y="8216900"/>
                </a:cubicBezTo>
                <a:cubicBezTo>
                  <a:pt x="3907366" y="8326966"/>
                  <a:pt x="3484033" y="8382000"/>
                  <a:pt x="3009900" y="8382000"/>
                </a:cubicBezTo>
                <a:cubicBezTo>
                  <a:pt x="2544233" y="8382000"/>
                  <a:pt x="2125133" y="8326966"/>
                  <a:pt x="1752600" y="8216900"/>
                </a:cubicBezTo>
                <a:cubicBezTo>
                  <a:pt x="1380066" y="8106834"/>
                  <a:pt x="1064683" y="7954434"/>
                  <a:pt x="806450" y="7759700"/>
                </a:cubicBezTo>
                <a:cubicBezTo>
                  <a:pt x="548216" y="7564967"/>
                  <a:pt x="349250" y="7332134"/>
                  <a:pt x="209550" y="7061200"/>
                </a:cubicBezTo>
                <a:cubicBezTo>
                  <a:pt x="69850" y="6790267"/>
                  <a:pt x="0" y="6489700"/>
                  <a:pt x="0" y="6159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1" name="Freeform 1481"/>
          <p:cNvSpPr/>
          <p:nvPr/>
        </p:nvSpPr>
        <p:spPr>
          <a:xfrm>
            <a:off x="8639556" y="476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2" name="Freeform 1482"/>
          <p:cNvSpPr/>
          <p:nvPr/>
        </p:nvSpPr>
        <p:spPr>
          <a:xfrm>
            <a:off x="8941816" y="481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3" name="Freeform 1483"/>
          <p:cNvSpPr/>
          <p:nvPr/>
        </p:nvSpPr>
        <p:spPr>
          <a:xfrm>
            <a:off x="2549144" y="544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4" name="Freeform 1484"/>
          <p:cNvSpPr/>
          <p:nvPr/>
        </p:nvSpPr>
        <p:spPr>
          <a:xfrm>
            <a:off x="2823972" y="543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5" name="Freeform 1485"/>
          <p:cNvSpPr/>
          <p:nvPr/>
        </p:nvSpPr>
        <p:spPr>
          <a:xfrm>
            <a:off x="3141472" y="5381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6" name="Freeform 1486"/>
          <p:cNvSpPr/>
          <p:nvPr/>
        </p:nvSpPr>
        <p:spPr>
          <a:xfrm>
            <a:off x="3433572" y="543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7" name="Freeform 1487"/>
          <p:cNvSpPr/>
          <p:nvPr/>
        </p:nvSpPr>
        <p:spPr>
          <a:xfrm>
            <a:off x="3744468" y="5394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8" name="Freeform 1488"/>
          <p:cNvSpPr/>
          <p:nvPr/>
        </p:nvSpPr>
        <p:spPr>
          <a:xfrm>
            <a:off x="4044696" y="549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9" name="Freeform 1489"/>
          <p:cNvSpPr/>
          <p:nvPr/>
        </p:nvSpPr>
        <p:spPr>
          <a:xfrm>
            <a:off x="4369816" y="544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0" name="Freeform 1490"/>
          <p:cNvSpPr/>
          <p:nvPr/>
        </p:nvSpPr>
        <p:spPr>
          <a:xfrm>
            <a:off x="4637024" y="5420868"/>
            <a:ext cx="276352" cy="332232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1" name="Freeform 1491"/>
          <p:cNvSpPr/>
          <p:nvPr/>
        </p:nvSpPr>
        <p:spPr>
          <a:xfrm>
            <a:off x="4963160" y="55036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2" name="Freeform 1492"/>
          <p:cNvSpPr/>
          <p:nvPr/>
        </p:nvSpPr>
        <p:spPr>
          <a:xfrm>
            <a:off x="5263896" y="549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3" name="Freeform 1493"/>
          <p:cNvSpPr/>
          <p:nvPr/>
        </p:nvSpPr>
        <p:spPr>
          <a:xfrm>
            <a:off x="5639308" y="5656580"/>
            <a:ext cx="100584" cy="102616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4" name="Freeform 1494"/>
          <p:cNvSpPr/>
          <p:nvPr/>
        </p:nvSpPr>
        <p:spPr>
          <a:xfrm>
            <a:off x="5866892" y="5381244"/>
            <a:ext cx="192532" cy="476504"/>
          </a:xfrm>
          <a:custGeom>
            <a:avLst/>
            <a:gdLst/>
            <a:ahLst/>
            <a:cxnLst/>
            <a:rect l="0" t="0" r="0" b="0"/>
            <a:pathLst>
              <a:path w="4813300" h="11912600">
                <a:moveTo>
                  <a:pt x="444500" y="3060700"/>
                </a:moveTo>
                <a:lnTo>
                  <a:pt x="4610100" y="3060700"/>
                </a:lnTo>
                <a:lnTo>
                  <a:pt x="4610100" y="9182100"/>
                </a:lnTo>
                <a:cubicBezTo>
                  <a:pt x="4610100" y="9563100"/>
                  <a:pt x="4565650" y="9918700"/>
                  <a:pt x="4476750" y="10248900"/>
                </a:cubicBezTo>
                <a:cubicBezTo>
                  <a:pt x="4387850" y="10579100"/>
                  <a:pt x="4239683" y="10869083"/>
                  <a:pt x="4032250" y="11118850"/>
                </a:cubicBezTo>
                <a:cubicBezTo>
                  <a:pt x="3824816" y="11368616"/>
                  <a:pt x="3543300" y="11563350"/>
                  <a:pt x="3187700" y="11703050"/>
                </a:cubicBezTo>
                <a:cubicBezTo>
                  <a:pt x="2832100" y="11842750"/>
                  <a:pt x="2387600" y="11912600"/>
                  <a:pt x="1854200" y="11912600"/>
                </a:cubicBezTo>
                <a:cubicBezTo>
                  <a:pt x="1490133" y="11912600"/>
                  <a:pt x="1153583" y="11872383"/>
                  <a:pt x="844550" y="11791950"/>
                </a:cubicBezTo>
                <a:cubicBezTo>
                  <a:pt x="535516" y="11711516"/>
                  <a:pt x="254000" y="11612033"/>
                  <a:pt x="0" y="11493500"/>
                </a:cubicBezTo>
                <a:lnTo>
                  <a:pt x="444500" y="10439400"/>
                </a:lnTo>
                <a:cubicBezTo>
                  <a:pt x="681566" y="10549466"/>
                  <a:pt x="912283" y="10629900"/>
                  <a:pt x="1136650" y="10680700"/>
                </a:cubicBezTo>
                <a:cubicBezTo>
                  <a:pt x="1361016" y="10731500"/>
                  <a:pt x="1574800" y="10756900"/>
                  <a:pt x="1778000" y="10756900"/>
                </a:cubicBezTo>
                <a:cubicBezTo>
                  <a:pt x="2311400" y="10756900"/>
                  <a:pt x="2673350" y="10629900"/>
                  <a:pt x="2863850" y="10375900"/>
                </a:cubicBezTo>
                <a:cubicBezTo>
                  <a:pt x="3054350" y="10121900"/>
                  <a:pt x="3149600" y="9749366"/>
                  <a:pt x="3149600" y="9258300"/>
                </a:cubicBezTo>
                <a:lnTo>
                  <a:pt x="3149600" y="4216400"/>
                </a:lnTo>
                <a:lnTo>
                  <a:pt x="444500" y="4216400"/>
                </a:lnTo>
                <a:close/>
                <a:moveTo>
                  <a:pt x="3771900" y="1968500"/>
                </a:moveTo>
                <a:cubicBezTo>
                  <a:pt x="3475566" y="1968500"/>
                  <a:pt x="3227916" y="1879600"/>
                  <a:pt x="3028950" y="1701800"/>
                </a:cubicBezTo>
                <a:cubicBezTo>
                  <a:pt x="2829983" y="1524000"/>
                  <a:pt x="2730500" y="1286934"/>
                  <a:pt x="2730500" y="990600"/>
                </a:cubicBezTo>
                <a:cubicBezTo>
                  <a:pt x="2730500" y="694267"/>
                  <a:pt x="2829983" y="455084"/>
                  <a:pt x="3028950" y="273050"/>
                </a:cubicBezTo>
                <a:cubicBezTo>
                  <a:pt x="3227916" y="91017"/>
                  <a:pt x="3475566" y="0"/>
                  <a:pt x="3771900" y="0"/>
                </a:cubicBezTo>
                <a:cubicBezTo>
                  <a:pt x="4076700" y="0"/>
                  <a:pt x="4326466" y="91017"/>
                  <a:pt x="4521200" y="273050"/>
                </a:cubicBezTo>
                <a:cubicBezTo>
                  <a:pt x="4715933" y="455084"/>
                  <a:pt x="4813300" y="694267"/>
                  <a:pt x="4813300" y="990600"/>
                </a:cubicBezTo>
                <a:cubicBezTo>
                  <a:pt x="4813300" y="1286934"/>
                  <a:pt x="4715933" y="1524000"/>
                  <a:pt x="4521200" y="1701800"/>
                </a:cubicBezTo>
                <a:cubicBezTo>
                  <a:pt x="4326466" y="1879600"/>
                  <a:pt x="4076700" y="1968500"/>
                  <a:pt x="3771900" y="19685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5" name="Freeform 1495"/>
          <p:cNvSpPr/>
          <p:nvPr/>
        </p:nvSpPr>
        <p:spPr>
          <a:xfrm>
            <a:off x="6178296" y="5497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6" name="Freeform 1496"/>
          <p:cNvSpPr/>
          <p:nvPr/>
        </p:nvSpPr>
        <p:spPr>
          <a:xfrm>
            <a:off x="6511544" y="544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7" name="Freeform 1497"/>
          <p:cNvSpPr/>
          <p:nvPr/>
        </p:nvSpPr>
        <p:spPr>
          <a:xfrm>
            <a:off x="6800088" y="5392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8" name="Freeform 1498"/>
          <p:cNvSpPr/>
          <p:nvPr/>
        </p:nvSpPr>
        <p:spPr>
          <a:xfrm>
            <a:off x="7091172" y="543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9" name="Freeform 1499"/>
          <p:cNvSpPr/>
          <p:nvPr/>
        </p:nvSpPr>
        <p:spPr>
          <a:xfrm>
            <a:off x="7408672" y="5381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0" name="Freeform 1500"/>
          <p:cNvSpPr/>
          <p:nvPr/>
        </p:nvSpPr>
        <p:spPr>
          <a:xfrm>
            <a:off x="7700772" y="543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1" name="Freeform 1501"/>
          <p:cNvSpPr/>
          <p:nvPr/>
        </p:nvSpPr>
        <p:spPr>
          <a:xfrm>
            <a:off x="8011668" y="5394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2" name="Freeform 1502"/>
          <p:cNvSpPr/>
          <p:nvPr/>
        </p:nvSpPr>
        <p:spPr>
          <a:xfrm>
            <a:off x="8311896" y="549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3" name="Freeform 1503"/>
          <p:cNvSpPr/>
          <p:nvPr/>
        </p:nvSpPr>
        <p:spPr>
          <a:xfrm>
            <a:off x="8637016" y="544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4" name="Rectangle 1504"/>
          <p:cNvSpPr/>
          <p:nvPr/>
        </p:nvSpPr>
        <p:spPr>
          <a:xfrm>
            <a:off x="1879600" y="5760517"/>
            <a:ext cx="10058400" cy="1401266"/>
          </a:xfrm>
          <a:prstGeom prst="rect">
            <a:avLst/>
          </a:prstGeom>
        </p:spPr>
      </p:sp>
      <p:sp>
        <p:nvSpPr>
          <p:cNvPr id="1505" name="Freeform 1505"/>
          <p:cNvSpPr/>
          <p:nvPr/>
        </p:nvSpPr>
        <p:spPr>
          <a:xfrm>
            <a:off x="2549144" y="608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6" name="Freeform 1506"/>
          <p:cNvSpPr/>
          <p:nvPr/>
        </p:nvSpPr>
        <p:spPr>
          <a:xfrm>
            <a:off x="2825496" y="613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7" name="Freeform 1507"/>
          <p:cNvSpPr/>
          <p:nvPr/>
        </p:nvSpPr>
        <p:spPr>
          <a:xfrm>
            <a:off x="3135884" y="61325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8" name="Freeform 1508"/>
          <p:cNvSpPr/>
          <p:nvPr/>
        </p:nvSpPr>
        <p:spPr>
          <a:xfrm>
            <a:off x="3469640" y="61325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9" name="Freeform 1509"/>
          <p:cNvSpPr/>
          <p:nvPr/>
        </p:nvSpPr>
        <p:spPr>
          <a:xfrm>
            <a:off x="3751072" y="6016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0" name="Freeform 1510"/>
          <p:cNvSpPr/>
          <p:nvPr/>
        </p:nvSpPr>
        <p:spPr>
          <a:xfrm>
            <a:off x="4054856" y="61325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1" name="Freeform 1511"/>
          <p:cNvSpPr/>
          <p:nvPr/>
        </p:nvSpPr>
        <p:spPr>
          <a:xfrm>
            <a:off x="4347972" y="6070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2" name="Freeform 1512"/>
          <p:cNvSpPr/>
          <p:nvPr/>
        </p:nvSpPr>
        <p:spPr>
          <a:xfrm>
            <a:off x="4959096" y="613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3" name="Freeform 1513"/>
          <p:cNvSpPr/>
          <p:nvPr/>
        </p:nvSpPr>
        <p:spPr>
          <a:xfrm>
            <a:off x="5298440" y="61325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4" name="Freeform 1514"/>
          <p:cNvSpPr/>
          <p:nvPr/>
        </p:nvSpPr>
        <p:spPr>
          <a:xfrm>
            <a:off x="5574284" y="61325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5" name="Freeform 1515"/>
          <p:cNvSpPr/>
          <p:nvPr/>
        </p:nvSpPr>
        <p:spPr>
          <a:xfrm>
            <a:off x="5881624" y="61523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6" name="Freeform 1516"/>
          <p:cNvSpPr/>
          <p:nvPr/>
        </p:nvSpPr>
        <p:spPr>
          <a:xfrm>
            <a:off x="6201156" y="603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7" name="Freeform 1517"/>
          <p:cNvSpPr/>
          <p:nvPr/>
        </p:nvSpPr>
        <p:spPr>
          <a:xfrm>
            <a:off x="6472428" y="61386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8" name="Freeform 1518"/>
          <p:cNvSpPr/>
          <p:nvPr/>
        </p:nvSpPr>
        <p:spPr>
          <a:xfrm>
            <a:off x="6791960" y="61386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9" name="Freeform 1519"/>
          <p:cNvSpPr/>
          <p:nvPr/>
        </p:nvSpPr>
        <p:spPr>
          <a:xfrm>
            <a:off x="7092696" y="613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0" name="Freeform 1520"/>
          <p:cNvSpPr/>
          <p:nvPr/>
        </p:nvSpPr>
        <p:spPr>
          <a:xfrm>
            <a:off x="7468108" y="6291580"/>
            <a:ext cx="100584" cy="102616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1" name="Freeform 1521"/>
          <p:cNvSpPr/>
          <p:nvPr/>
        </p:nvSpPr>
        <p:spPr>
          <a:xfrm>
            <a:off x="7695692" y="6016244"/>
            <a:ext cx="192532" cy="476504"/>
          </a:xfrm>
          <a:custGeom>
            <a:avLst/>
            <a:gdLst/>
            <a:ahLst/>
            <a:cxnLst/>
            <a:rect l="0" t="0" r="0" b="0"/>
            <a:pathLst>
              <a:path w="4813300" h="11912600">
                <a:moveTo>
                  <a:pt x="444500" y="3060700"/>
                </a:moveTo>
                <a:lnTo>
                  <a:pt x="4610100" y="3060700"/>
                </a:lnTo>
                <a:lnTo>
                  <a:pt x="4610100" y="9182100"/>
                </a:lnTo>
                <a:cubicBezTo>
                  <a:pt x="4610100" y="9563100"/>
                  <a:pt x="4565650" y="9918700"/>
                  <a:pt x="4476750" y="10248900"/>
                </a:cubicBezTo>
                <a:cubicBezTo>
                  <a:pt x="4387850" y="10579100"/>
                  <a:pt x="4239683" y="10869083"/>
                  <a:pt x="4032250" y="11118850"/>
                </a:cubicBezTo>
                <a:cubicBezTo>
                  <a:pt x="3824816" y="11368616"/>
                  <a:pt x="3543300" y="11563350"/>
                  <a:pt x="3187700" y="11703050"/>
                </a:cubicBezTo>
                <a:cubicBezTo>
                  <a:pt x="2832100" y="11842750"/>
                  <a:pt x="2387600" y="11912600"/>
                  <a:pt x="1854200" y="11912600"/>
                </a:cubicBezTo>
                <a:cubicBezTo>
                  <a:pt x="1490133" y="11912600"/>
                  <a:pt x="1153583" y="11872383"/>
                  <a:pt x="844550" y="11791950"/>
                </a:cubicBezTo>
                <a:cubicBezTo>
                  <a:pt x="535516" y="11711516"/>
                  <a:pt x="254000" y="11612033"/>
                  <a:pt x="0" y="11493500"/>
                </a:cubicBezTo>
                <a:lnTo>
                  <a:pt x="444500" y="10439400"/>
                </a:lnTo>
                <a:cubicBezTo>
                  <a:pt x="681566" y="10549466"/>
                  <a:pt x="912283" y="10629900"/>
                  <a:pt x="1136650" y="10680700"/>
                </a:cubicBezTo>
                <a:cubicBezTo>
                  <a:pt x="1361016" y="10731500"/>
                  <a:pt x="1574800" y="10756900"/>
                  <a:pt x="1778000" y="10756900"/>
                </a:cubicBezTo>
                <a:cubicBezTo>
                  <a:pt x="2311400" y="10756900"/>
                  <a:pt x="2673350" y="10629900"/>
                  <a:pt x="2863850" y="10375900"/>
                </a:cubicBezTo>
                <a:cubicBezTo>
                  <a:pt x="3054350" y="10121900"/>
                  <a:pt x="3149600" y="9749366"/>
                  <a:pt x="3149600" y="9258300"/>
                </a:cubicBezTo>
                <a:lnTo>
                  <a:pt x="3149600" y="4216400"/>
                </a:lnTo>
                <a:lnTo>
                  <a:pt x="444500" y="4216400"/>
                </a:lnTo>
                <a:close/>
                <a:moveTo>
                  <a:pt x="3771900" y="1968500"/>
                </a:moveTo>
                <a:cubicBezTo>
                  <a:pt x="3475566" y="1968500"/>
                  <a:pt x="3227916" y="1879600"/>
                  <a:pt x="3028950" y="1701800"/>
                </a:cubicBezTo>
                <a:cubicBezTo>
                  <a:pt x="2829983" y="1524000"/>
                  <a:pt x="2730500" y="1286934"/>
                  <a:pt x="2730500" y="990600"/>
                </a:cubicBezTo>
                <a:cubicBezTo>
                  <a:pt x="2730500" y="694267"/>
                  <a:pt x="2829983" y="455084"/>
                  <a:pt x="3028950" y="273050"/>
                </a:cubicBezTo>
                <a:cubicBezTo>
                  <a:pt x="3227916" y="91017"/>
                  <a:pt x="3475566" y="0"/>
                  <a:pt x="3771900" y="0"/>
                </a:cubicBezTo>
                <a:cubicBezTo>
                  <a:pt x="4076700" y="0"/>
                  <a:pt x="4326466" y="91017"/>
                  <a:pt x="4521200" y="273050"/>
                </a:cubicBezTo>
                <a:cubicBezTo>
                  <a:pt x="4715933" y="455084"/>
                  <a:pt x="4813300" y="694267"/>
                  <a:pt x="4813300" y="990600"/>
                </a:cubicBezTo>
                <a:cubicBezTo>
                  <a:pt x="4813300" y="1286934"/>
                  <a:pt x="4715933" y="1524000"/>
                  <a:pt x="4521200" y="1701800"/>
                </a:cubicBezTo>
                <a:cubicBezTo>
                  <a:pt x="4326466" y="1879600"/>
                  <a:pt x="4076700" y="1968500"/>
                  <a:pt x="37719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2" name="Freeform 1522"/>
          <p:cNvSpPr/>
          <p:nvPr/>
        </p:nvSpPr>
        <p:spPr>
          <a:xfrm>
            <a:off x="8007096" y="613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3" name="Freeform 1523"/>
          <p:cNvSpPr/>
          <p:nvPr/>
        </p:nvSpPr>
        <p:spPr>
          <a:xfrm>
            <a:off x="8334756" y="6039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4" name="Freeform 1524"/>
          <p:cNvSpPr/>
          <p:nvPr/>
        </p:nvSpPr>
        <p:spPr>
          <a:xfrm>
            <a:off x="8637016" y="608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5" name="Freeform 1525"/>
          <p:cNvSpPr/>
          <p:nvPr/>
        </p:nvSpPr>
        <p:spPr>
          <a:xfrm>
            <a:off x="8949944" y="608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6" name="Freeform 1526"/>
          <p:cNvSpPr/>
          <p:nvPr/>
        </p:nvSpPr>
        <p:spPr>
          <a:xfrm>
            <a:off x="9238488" y="6027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7" name="Freeform 1527"/>
          <p:cNvSpPr/>
          <p:nvPr/>
        </p:nvSpPr>
        <p:spPr>
          <a:xfrm>
            <a:off x="9531096" y="613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8" name="Freeform 1528"/>
          <p:cNvSpPr/>
          <p:nvPr/>
        </p:nvSpPr>
        <p:spPr>
          <a:xfrm>
            <a:off x="9841484" y="61325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9" name="Freeform 1529"/>
          <p:cNvSpPr/>
          <p:nvPr/>
        </p:nvSpPr>
        <p:spPr>
          <a:xfrm>
            <a:off x="10175240" y="61325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0" name="Freeform 1530"/>
          <p:cNvSpPr/>
          <p:nvPr/>
        </p:nvSpPr>
        <p:spPr>
          <a:xfrm>
            <a:off x="10456672" y="6016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1" name="Freeform 1531"/>
          <p:cNvSpPr/>
          <p:nvPr/>
        </p:nvSpPr>
        <p:spPr>
          <a:xfrm>
            <a:off x="10760456" y="61325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2" name="Freeform 1532"/>
          <p:cNvSpPr/>
          <p:nvPr/>
        </p:nvSpPr>
        <p:spPr>
          <a:xfrm>
            <a:off x="11053572" y="6070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3" name="Freeform 1533"/>
          <p:cNvSpPr/>
          <p:nvPr/>
        </p:nvSpPr>
        <p:spPr>
          <a:xfrm>
            <a:off x="11380216" y="608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4" name="Freeform 1534"/>
          <p:cNvSpPr/>
          <p:nvPr/>
        </p:nvSpPr>
        <p:spPr>
          <a:xfrm>
            <a:off x="1939544" y="671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" name="Freeform 1535"/>
          <p:cNvSpPr/>
          <p:nvPr/>
        </p:nvSpPr>
        <p:spPr>
          <a:xfrm>
            <a:off x="2228088" y="6662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6" name="Freeform 1536"/>
          <p:cNvSpPr/>
          <p:nvPr/>
        </p:nvSpPr>
        <p:spPr>
          <a:xfrm>
            <a:off x="2530856" y="6664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7" name="Freeform 1537"/>
          <p:cNvSpPr/>
          <p:nvPr/>
        </p:nvSpPr>
        <p:spPr>
          <a:xfrm>
            <a:off x="2825496" y="676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8" name="Freeform 1538"/>
          <p:cNvSpPr/>
          <p:nvPr/>
        </p:nvSpPr>
        <p:spPr>
          <a:xfrm>
            <a:off x="3134868" y="6767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9" name="Freeform 1539"/>
          <p:cNvSpPr/>
          <p:nvPr/>
        </p:nvSpPr>
        <p:spPr>
          <a:xfrm>
            <a:off x="3430524" y="6664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0" name="Freeform 1540"/>
          <p:cNvSpPr/>
          <p:nvPr/>
        </p:nvSpPr>
        <p:spPr>
          <a:xfrm>
            <a:off x="3760216" y="671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1" name="Rectangle 1541"/>
          <p:cNvSpPr/>
          <p:nvPr/>
        </p:nvSpPr>
        <p:spPr>
          <a:xfrm>
            <a:off x="1879600" y="7030517"/>
            <a:ext cx="2133600" cy="766267"/>
          </a:xfrm>
          <a:prstGeom prst="rect">
            <a:avLst/>
          </a:prstGeom>
        </p:spPr>
      </p:sp>
      <p:sp>
        <p:nvSpPr>
          <p:cNvPr id="1542" name="Freeform 1542"/>
          <p:cNvSpPr/>
          <p:nvPr/>
        </p:nvSpPr>
        <p:spPr>
          <a:xfrm>
            <a:off x="1939544" y="735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3" name="Freeform 1543"/>
          <p:cNvSpPr/>
          <p:nvPr/>
        </p:nvSpPr>
        <p:spPr>
          <a:xfrm>
            <a:off x="2226056" y="7299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4" name="Freeform 1544"/>
          <p:cNvSpPr/>
          <p:nvPr/>
        </p:nvSpPr>
        <p:spPr>
          <a:xfrm>
            <a:off x="2516124" y="74025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5" name="Freeform 1545"/>
          <p:cNvSpPr/>
          <p:nvPr/>
        </p:nvSpPr>
        <p:spPr>
          <a:xfrm>
            <a:off x="2820924" y="7299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6" name="Freeform 1546"/>
          <p:cNvSpPr/>
          <p:nvPr/>
        </p:nvSpPr>
        <p:spPr>
          <a:xfrm>
            <a:off x="3119120" y="7408672"/>
            <a:ext cx="264668" cy="352044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7" name="Freeform 1547"/>
          <p:cNvSpPr/>
          <p:nvPr/>
        </p:nvSpPr>
        <p:spPr>
          <a:xfrm>
            <a:off x="3455416" y="735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8" name="Rectangle 1548"/>
          <p:cNvSpPr/>
          <p:nvPr/>
        </p:nvSpPr>
        <p:spPr>
          <a:xfrm>
            <a:off x="1879600" y="7665517"/>
            <a:ext cx="6705600" cy="766267"/>
          </a:xfrm>
          <a:prstGeom prst="rect">
            <a:avLst/>
          </a:prstGeom>
        </p:spPr>
      </p:sp>
      <p:sp>
        <p:nvSpPr>
          <p:cNvPr id="1549" name="Freeform 1549"/>
          <p:cNvSpPr/>
          <p:nvPr/>
        </p:nvSpPr>
        <p:spPr>
          <a:xfrm>
            <a:off x="2549144" y="798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0" name="Freeform 1550"/>
          <p:cNvSpPr/>
          <p:nvPr/>
        </p:nvSpPr>
        <p:spPr>
          <a:xfrm>
            <a:off x="2820924" y="7934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1" name="Freeform 1551"/>
          <p:cNvSpPr/>
          <p:nvPr/>
        </p:nvSpPr>
        <p:spPr>
          <a:xfrm>
            <a:off x="3141472" y="7921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2" name="Freeform 1552"/>
          <p:cNvSpPr/>
          <p:nvPr/>
        </p:nvSpPr>
        <p:spPr>
          <a:xfrm>
            <a:off x="3424428" y="80436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3" name="Freeform 1553"/>
          <p:cNvSpPr/>
          <p:nvPr/>
        </p:nvSpPr>
        <p:spPr>
          <a:xfrm>
            <a:off x="4055872" y="7921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4" name="Freeform 1554"/>
          <p:cNvSpPr/>
          <p:nvPr/>
        </p:nvSpPr>
        <p:spPr>
          <a:xfrm>
            <a:off x="4344924" y="7934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5" name="Freeform 1555"/>
          <p:cNvSpPr/>
          <p:nvPr/>
        </p:nvSpPr>
        <p:spPr>
          <a:xfrm>
            <a:off x="4662424" y="80573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6" name="Freeform 1556"/>
          <p:cNvSpPr/>
          <p:nvPr/>
        </p:nvSpPr>
        <p:spPr>
          <a:xfrm>
            <a:off x="4981956" y="7944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7" name="Freeform 1557"/>
          <p:cNvSpPr/>
          <p:nvPr/>
        </p:nvSpPr>
        <p:spPr>
          <a:xfrm>
            <a:off x="5263896" y="8037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8" name="Freeform 1558"/>
          <p:cNvSpPr/>
          <p:nvPr/>
        </p:nvSpPr>
        <p:spPr>
          <a:xfrm>
            <a:off x="5568696" y="803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9" name="Freeform 1559"/>
          <p:cNvSpPr/>
          <p:nvPr/>
        </p:nvSpPr>
        <p:spPr>
          <a:xfrm>
            <a:off x="5878068" y="7934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0" name="Freeform 1560"/>
          <p:cNvSpPr/>
          <p:nvPr/>
        </p:nvSpPr>
        <p:spPr>
          <a:xfrm>
            <a:off x="6178296" y="8037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1" name="Freeform 1561"/>
          <p:cNvSpPr/>
          <p:nvPr/>
        </p:nvSpPr>
        <p:spPr>
          <a:xfrm>
            <a:off x="6488684" y="80375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2" name="Freeform 1562"/>
          <p:cNvSpPr/>
          <p:nvPr/>
        </p:nvSpPr>
        <p:spPr>
          <a:xfrm>
            <a:off x="6786372" y="797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3" name="Freeform 1563"/>
          <p:cNvSpPr/>
          <p:nvPr/>
        </p:nvSpPr>
        <p:spPr>
          <a:xfrm>
            <a:off x="7088124" y="80375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4" name="Freeform 1564"/>
          <p:cNvSpPr/>
          <p:nvPr/>
        </p:nvSpPr>
        <p:spPr>
          <a:xfrm>
            <a:off x="7432040" y="80375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5" name="Freeform 1565"/>
          <p:cNvSpPr/>
          <p:nvPr/>
        </p:nvSpPr>
        <p:spPr>
          <a:xfrm>
            <a:off x="7725156" y="79446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6" name="Freeform 1566"/>
          <p:cNvSpPr/>
          <p:nvPr/>
        </p:nvSpPr>
        <p:spPr>
          <a:xfrm>
            <a:off x="8027416" y="798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7" name="Rectangle 1567"/>
          <p:cNvSpPr/>
          <p:nvPr/>
        </p:nvSpPr>
        <p:spPr>
          <a:xfrm>
            <a:off x="1879600" y="8300517"/>
            <a:ext cx="8229600" cy="1401266"/>
          </a:xfrm>
          <a:prstGeom prst="rect">
            <a:avLst/>
          </a:prstGeom>
        </p:spPr>
      </p:sp>
      <p:sp>
        <p:nvSpPr>
          <p:cNvPr id="1568" name="Freeform 1568"/>
          <p:cNvSpPr/>
          <p:nvPr/>
        </p:nvSpPr>
        <p:spPr>
          <a:xfrm>
            <a:off x="3158744" y="862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Freeform 1569"/>
          <p:cNvSpPr/>
          <p:nvPr/>
        </p:nvSpPr>
        <p:spPr>
          <a:xfrm>
            <a:off x="3445256" y="8569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Freeform 1570"/>
          <p:cNvSpPr/>
          <p:nvPr/>
        </p:nvSpPr>
        <p:spPr>
          <a:xfrm>
            <a:off x="3754120" y="8605012"/>
            <a:ext cx="225044" cy="323088"/>
          </a:xfrm>
          <a:custGeom>
            <a:avLst/>
            <a:gdLst/>
            <a:ahLst/>
            <a:cxnLst/>
            <a:rect l="0" t="0" r="0" b="0"/>
            <a:pathLst>
              <a:path w="5626100" h="8077200">
                <a:moveTo>
                  <a:pt x="5626100" y="6883400"/>
                </a:moveTo>
                <a:lnTo>
                  <a:pt x="5626100" y="8077200"/>
                </a:lnTo>
                <a:lnTo>
                  <a:pt x="0" y="8077200"/>
                </a:lnTo>
                <a:lnTo>
                  <a:pt x="0" y="6883400"/>
                </a:lnTo>
                <a:lnTo>
                  <a:pt x="2184400" y="6883400"/>
                </a:lnTo>
                <a:lnTo>
                  <a:pt x="2184400" y="1574800"/>
                </a:lnTo>
                <a:lnTo>
                  <a:pt x="495300" y="1574800"/>
                </a:lnTo>
                <a:lnTo>
                  <a:pt x="495300" y="660400"/>
                </a:lnTo>
                <a:cubicBezTo>
                  <a:pt x="952500" y="584200"/>
                  <a:pt x="1344083" y="493184"/>
                  <a:pt x="1670050" y="387350"/>
                </a:cubicBezTo>
                <a:cubicBezTo>
                  <a:pt x="1996016" y="281517"/>
                  <a:pt x="2298700" y="152400"/>
                  <a:pt x="2578100" y="0"/>
                </a:cubicBezTo>
                <a:lnTo>
                  <a:pt x="3644900" y="0"/>
                </a:lnTo>
                <a:lnTo>
                  <a:pt x="3644900" y="6883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Freeform 1571"/>
          <p:cNvSpPr/>
          <p:nvPr/>
        </p:nvSpPr>
        <p:spPr>
          <a:xfrm>
            <a:off x="4065016" y="862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Freeform 1572"/>
          <p:cNvSpPr/>
          <p:nvPr/>
        </p:nvSpPr>
        <p:spPr>
          <a:xfrm>
            <a:off x="4375404" y="85684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Freeform 1573"/>
          <p:cNvSpPr/>
          <p:nvPr/>
        </p:nvSpPr>
        <p:spPr>
          <a:xfrm>
            <a:off x="4680204" y="85684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Freeform 1574"/>
          <p:cNvSpPr/>
          <p:nvPr/>
        </p:nvSpPr>
        <p:spPr>
          <a:xfrm>
            <a:off x="5256784" y="86725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Freeform 1575"/>
          <p:cNvSpPr/>
          <p:nvPr/>
        </p:nvSpPr>
        <p:spPr>
          <a:xfrm>
            <a:off x="5568696" y="867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Freeform 1576"/>
          <p:cNvSpPr/>
          <p:nvPr/>
        </p:nvSpPr>
        <p:spPr>
          <a:xfrm>
            <a:off x="5873496" y="867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Freeform 1577"/>
          <p:cNvSpPr/>
          <p:nvPr/>
        </p:nvSpPr>
        <p:spPr>
          <a:xfrm>
            <a:off x="6178296" y="86725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Freeform 1578"/>
          <p:cNvSpPr/>
          <p:nvPr/>
        </p:nvSpPr>
        <p:spPr>
          <a:xfrm>
            <a:off x="6487668" y="86725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Freeform 1579"/>
          <p:cNvSpPr/>
          <p:nvPr/>
        </p:nvSpPr>
        <p:spPr>
          <a:xfrm>
            <a:off x="6787896" y="86725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Freeform 1580"/>
          <p:cNvSpPr/>
          <p:nvPr/>
        </p:nvSpPr>
        <p:spPr>
          <a:xfrm>
            <a:off x="7092696" y="86725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Freeform 1581"/>
          <p:cNvSpPr/>
          <p:nvPr/>
        </p:nvSpPr>
        <p:spPr>
          <a:xfrm>
            <a:off x="7722616" y="85684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Freeform 1582"/>
          <p:cNvSpPr/>
          <p:nvPr/>
        </p:nvSpPr>
        <p:spPr>
          <a:xfrm>
            <a:off x="8027416" y="85684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Freeform 1583"/>
          <p:cNvSpPr/>
          <p:nvPr/>
        </p:nvSpPr>
        <p:spPr>
          <a:xfrm>
            <a:off x="8340344" y="862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Freeform 1584"/>
          <p:cNvSpPr/>
          <p:nvPr/>
        </p:nvSpPr>
        <p:spPr>
          <a:xfrm>
            <a:off x="8628888" y="8567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Freeform 1585"/>
          <p:cNvSpPr/>
          <p:nvPr/>
        </p:nvSpPr>
        <p:spPr>
          <a:xfrm>
            <a:off x="8931656" y="8569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Freeform 1586"/>
          <p:cNvSpPr/>
          <p:nvPr/>
        </p:nvSpPr>
        <p:spPr>
          <a:xfrm>
            <a:off x="9240520" y="8605012"/>
            <a:ext cx="225044" cy="323088"/>
          </a:xfrm>
          <a:custGeom>
            <a:avLst/>
            <a:gdLst/>
            <a:ahLst/>
            <a:cxnLst/>
            <a:rect l="0" t="0" r="0" b="0"/>
            <a:pathLst>
              <a:path w="5626100" h="8077200">
                <a:moveTo>
                  <a:pt x="5626100" y="6883400"/>
                </a:moveTo>
                <a:lnTo>
                  <a:pt x="5626100" y="8077200"/>
                </a:lnTo>
                <a:lnTo>
                  <a:pt x="0" y="8077200"/>
                </a:lnTo>
                <a:lnTo>
                  <a:pt x="0" y="6883400"/>
                </a:lnTo>
                <a:lnTo>
                  <a:pt x="2184400" y="6883400"/>
                </a:lnTo>
                <a:lnTo>
                  <a:pt x="2184400" y="1574800"/>
                </a:lnTo>
                <a:lnTo>
                  <a:pt x="495300" y="1574800"/>
                </a:lnTo>
                <a:lnTo>
                  <a:pt x="495300" y="660400"/>
                </a:lnTo>
                <a:cubicBezTo>
                  <a:pt x="952500" y="584200"/>
                  <a:pt x="1344083" y="493184"/>
                  <a:pt x="1670050" y="387350"/>
                </a:cubicBezTo>
                <a:cubicBezTo>
                  <a:pt x="1996016" y="281517"/>
                  <a:pt x="2298700" y="152400"/>
                  <a:pt x="2578100" y="0"/>
                </a:cubicBezTo>
                <a:lnTo>
                  <a:pt x="3644900" y="0"/>
                </a:lnTo>
                <a:lnTo>
                  <a:pt x="3644900" y="6883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Freeform 1587"/>
          <p:cNvSpPr/>
          <p:nvPr/>
        </p:nvSpPr>
        <p:spPr>
          <a:xfrm>
            <a:off x="9551416" y="862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Freeform 1588"/>
          <p:cNvSpPr/>
          <p:nvPr/>
        </p:nvSpPr>
        <p:spPr>
          <a:xfrm>
            <a:off x="2549144" y="925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Freeform 1589"/>
          <p:cNvSpPr/>
          <p:nvPr/>
        </p:nvSpPr>
        <p:spPr>
          <a:xfrm>
            <a:off x="2837688" y="9202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Freeform 1590"/>
          <p:cNvSpPr/>
          <p:nvPr/>
        </p:nvSpPr>
        <p:spPr>
          <a:xfrm>
            <a:off x="3125724" y="9204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Freeform 1591"/>
          <p:cNvSpPr/>
          <p:nvPr/>
        </p:nvSpPr>
        <p:spPr>
          <a:xfrm>
            <a:off x="3446272" y="91912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Freeform 1592"/>
          <p:cNvSpPr/>
          <p:nvPr/>
        </p:nvSpPr>
        <p:spPr>
          <a:xfrm>
            <a:off x="3729228" y="93136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Freeform 1593"/>
          <p:cNvSpPr/>
          <p:nvPr/>
        </p:nvSpPr>
        <p:spPr>
          <a:xfrm>
            <a:off x="4065016" y="925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1594"/>
          <p:cNvSpPr/>
          <p:nvPr/>
        </p:nvSpPr>
        <p:spPr>
          <a:xfrm>
            <a:off x="1879600" y="9570517"/>
            <a:ext cx="2438400" cy="766267"/>
          </a:xfrm>
          <a:prstGeom prst="rect">
            <a:avLst/>
          </a:prstGeom>
        </p:spPr>
      </p:sp>
      <p:sp>
        <p:nvSpPr>
          <p:cNvPr id="1595" name="Freeform 1595"/>
          <p:cNvSpPr/>
          <p:nvPr/>
        </p:nvSpPr>
        <p:spPr>
          <a:xfrm>
            <a:off x="1939544" y="989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Freeform 1596"/>
          <p:cNvSpPr/>
          <p:nvPr/>
        </p:nvSpPr>
        <p:spPr>
          <a:xfrm>
            <a:off x="2228088" y="9837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Freeform 1597"/>
          <p:cNvSpPr/>
          <p:nvPr/>
        </p:nvSpPr>
        <p:spPr>
          <a:xfrm>
            <a:off x="2530856" y="9839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Freeform 1598"/>
          <p:cNvSpPr/>
          <p:nvPr/>
        </p:nvSpPr>
        <p:spPr>
          <a:xfrm>
            <a:off x="2820924" y="99425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Freeform 1599"/>
          <p:cNvSpPr/>
          <p:nvPr/>
        </p:nvSpPr>
        <p:spPr>
          <a:xfrm>
            <a:off x="3125724" y="98394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Freeform 1600"/>
          <p:cNvSpPr/>
          <p:nvPr/>
        </p:nvSpPr>
        <p:spPr>
          <a:xfrm>
            <a:off x="3423920" y="9948672"/>
            <a:ext cx="264668" cy="352044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Freeform 1601"/>
          <p:cNvSpPr/>
          <p:nvPr/>
        </p:nvSpPr>
        <p:spPr>
          <a:xfrm>
            <a:off x="3760216" y="9890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602"/>
          <p:cNvSpPr/>
          <p:nvPr/>
        </p:nvSpPr>
        <p:spPr>
          <a:xfrm>
            <a:off x="1879600" y="10205517"/>
            <a:ext cx="2133600" cy="766267"/>
          </a:xfrm>
          <a:prstGeom prst="rect">
            <a:avLst/>
          </a:prstGeom>
        </p:spPr>
      </p:sp>
      <p:sp>
        <p:nvSpPr>
          <p:cNvPr id="1603" name="Freeform 1603"/>
          <p:cNvSpPr/>
          <p:nvPr/>
        </p:nvSpPr>
        <p:spPr>
          <a:xfrm>
            <a:off x="1939544" y="1052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Freeform 1604"/>
          <p:cNvSpPr/>
          <p:nvPr/>
        </p:nvSpPr>
        <p:spPr>
          <a:xfrm>
            <a:off x="2228088" y="104724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Freeform 1605"/>
          <p:cNvSpPr/>
          <p:nvPr/>
        </p:nvSpPr>
        <p:spPr>
          <a:xfrm>
            <a:off x="2530856" y="104744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Freeform 1606"/>
          <p:cNvSpPr/>
          <p:nvPr/>
        </p:nvSpPr>
        <p:spPr>
          <a:xfrm>
            <a:off x="2823972" y="105156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Freeform 1607"/>
          <p:cNvSpPr/>
          <p:nvPr/>
        </p:nvSpPr>
        <p:spPr>
          <a:xfrm>
            <a:off x="3123184" y="105775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Freeform 1608"/>
          <p:cNvSpPr/>
          <p:nvPr/>
        </p:nvSpPr>
        <p:spPr>
          <a:xfrm>
            <a:off x="3439668" y="104744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Freeform 1609"/>
          <p:cNvSpPr/>
          <p:nvPr/>
        </p:nvSpPr>
        <p:spPr>
          <a:xfrm>
            <a:off x="3760216" y="105257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0" name="Rectangle 1610"/>
          <p:cNvSpPr/>
          <p:nvPr/>
        </p:nvSpPr>
        <p:spPr>
          <a:xfrm>
            <a:off x="12992100" y="1701800"/>
            <a:ext cx="7011516" cy="762000"/>
          </a:xfrm>
          <a:prstGeom prst="rect">
            <a:avLst/>
          </a:prstGeom>
        </p:spPr>
      </p:sp>
      <p:sp>
        <p:nvSpPr>
          <p:cNvPr id="1611" name="Freeform 1611"/>
          <p:cNvSpPr/>
          <p:nvPr/>
        </p:nvSpPr>
        <p:spPr>
          <a:xfrm>
            <a:off x="13000283" y="19405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2" name="Freeform 1612"/>
          <p:cNvSpPr/>
          <p:nvPr/>
        </p:nvSpPr>
        <p:spPr>
          <a:xfrm>
            <a:off x="13305133" y="19405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Freeform 1613"/>
          <p:cNvSpPr/>
          <p:nvPr/>
        </p:nvSpPr>
        <p:spPr>
          <a:xfrm>
            <a:off x="13945101" y="1951736"/>
            <a:ext cx="246308" cy="385064"/>
          </a:xfrm>
          <a:custGeom>
            <a:avLst/>
            <a:gdLst/>
            <a:ahLst/>
            <a:cxnLst/>
            <a:rect l="0" t="0" r="0" b="0"/>
            <a:pathLst>
              <a:path w="6157714" h="9626600">
                <a:moveTo>
                  <a:pt x="0" y="9626600"/>
                </a:moveTo>
                <a:lnTo>
                  <a:pt x="0" y="0"/>
                </a:lnTo>
                <a:lnTo>
                  <a:pt x="2282031" y="0"/>
                </a:lnTo>
                <a:cubicBezTo>
                  <a:pt x="3332030" y="0"/>
                  <a:pt x="4112286" y="183026"/>
                  <a:pt x="4622800" y="549077"/>
                </a:cubicBezTo>
                <a:cubicBezTo>
                  <a:pt x="5133446" y="914996"/>
                  <a:pt x="5516893" y="1468041"/>
                  <a:pt x="5773142" y="2208213"/>
                </a:cubicBezTo>
                <a:cubicBezTo>
                  <a:pt x="6029523" y="2948385"/>
                  <a:pt x="6157714" y="3825015"/>
                  <a:pt x="6157714" y="4838105"/>
                </a:cubicBezTo>
                <a:cubicBezTo>
                  <a:pt x="6157714" y="5797484"/>
                  <a:pt x="6022314" y="6640050"/>
                  <a:pt x="5751512" y="7365802"/>
                </a:cubicBezTo>
                <a:cubicBezTo>
                  <a:pt x="5480711" y="8091422"/>
                  <a:pt x="5097264" y="8649627"/>
                  <a:pt x="4601170" y="9040416"/>
                </a:cubicBezTo>
                <a:cubicBezTo>
                  <a:pt x="4105076" y="9431206"/>
                  <a:pt x="3332030" y="9626600"/>
                  <a:pt x="2282031" y="9626600"/>
                </a:cubicBezTo>
                <a:close/>
                <a:moveTo>
                  <a:pt x="1252537" y="8559800"/>
                </a:moveTo>
                <a:lnTo>
                  <a:pt x="2089745" y="8559800"/>
                </a:lnTo>
                <a:cubicBezTo>
                  <a:pt x="2937205" y="8559800"/>
                  <a:pt x="3541779" y="8408988"/>
                  <a:pt x="3903464" y="8107363"/>
                </a:cubicBezTo>
                <a:cubicBezTo>
                  <a:pt x="4265282" y="7805606"/>
                  <a:pt x="4523713" y="7387101"/>
                  <a:pt x="4678759" y="6851849"/>
                </a:cubicBezTo>
                <a:cubicBezTo>
                  <a:pt x="4833805" y="6316597"/>
                  <a:pt x="4911328" y="5577814"/>
                  <a:pt x="4911328" y="4635500"/>
                </a:cubicBezTo>
                <a:cubicBezTo>
                  <a:pt x="4911328" y="3713692"/>
                  <a:pt x="4820377" y="3004807"/>
                  <a:pt x="4638476" y="2508846"/>
                </a:cubicBezTo>
                <a:cubicBezTo>
                  <a:pt x="4456575" y="2012885"/>
                  <a:pt x="4196093" y="1631620"/>
                  <a:pt x="3857029" y="1365052"/>
                </a:cubicBezTo>
                <a:cubicBezTo>
                  <a:pt x="3518098" y="1098485"/>
                  <a:pt x="2962076" y="965200"/>
                  <a:pt x="2188964" y="965200"/>
                </a:cubicBezTo>
                <a:lnTo>
                  <a:pt x="1252537" y="965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Freeform 1614"/>
          <p:cNvSpPr/>
          <p:nvPr/>
        </p:nvSpPr>
        <p:spPr>
          <a:xfrm>
            <a:off x="14243751" y="20518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Freeform 1615"/>
          <p:cNvSpPr/>
          <p:nvPr/>
        </p:nvSpPr>
        <p:spPr>
          <a:xfrm>
            <a:off x="14557778" y="1928876"/>
            <a:ext cx="246308" cy="407924"/>
          </a:xfrm>
          <a:custGeom>
            <a:avLst/>
            <a:gdLst/>
            <a:ahLst/>
            <a:cxnLst/>
            <a:rect l="0" t="0" r="0" b="0"/>
            <a:pathLst>
              <a:path w="6157714" h="10198100">
                <a:moveTo>
                  <a:pt x="1537890" y="10198100"/>
                </a:moveTo>
                <a:lnTo>
                  <a:pt x="1537890" y="4813300"/>
                </a:lnTo>
                <a:lnTo>
                  <a:pt x="0" y="4813300"/>
                </a:lnTo>
                <a:lnTo>
                  <a:pt x="0" y="3848100"/>
                </a:lnTo>
                <a:lnTo>
                  <a:pt x="1537890" y="3848100"/>
                </a:lnTo>
                <a:lnTo>
                  <a:pt x="1537890" y="3525838"/>
                </a:lnTo>
                <a:cubicBezTo>
                  <a:pt x="1537890" y="2612893"/>
                  <a:pt x="1641210" y="1937478"/>
                  <a:pt x="1847850" y="1499593"/>
                </a:cubicBezTo>
                <a:cubicBezTo>
                  <a:pt x="2054622" y="1061707"/>
                  <a:pt x="2373974" y="702337"/>
                  <a:pt x="2805906" y="421482"/>
                </a:cubicBezTo>
                <a:cubicBezTo>
                  <a:pt x="3237971" y="140494"/>
                  <a:pt x="3809537" y="0"/>
                  <a:pt x="4520605" y="0"/>
                </a:cubicBezTo>
                <a:cubicBezTo>
                  <a:pt x="5058105" y="0"/>
                  <a:pt x="5603809" y="55696"/>
                  <a:pt x="6157714" y="167085"/>
                </a:cubicBezTo>
                <a:lnTo>
                  <a:pt x="6157714" y="1263055"/>
                </a:lnTo>
                <a:cubicBezTo>
                  <a:pt x="5558300" y="1064485"/>
                  <a:pt x="5027083" y="965200"/>
                  <a:pt x="4564062" y="965200"/>
                </a:cubicBezTo>
                <a:cubicBezTo>
                  <a:pt x="4196027" y="965200"/>
                  <a:pt x="3871449" y="1033397"/>
                  <a:pt x="3590330" y="1169790"/>
                </a:cubicBezTo>
                <a:cubicBezTo>
                  <a:pt x="3309210" y="1306182"/>
                  <a:pt x="3089076" y="1528366"/>
                  <a:pt x="2929930" y="1836341"/>
                </a:cubicBezTo>
                <a:cubicBezTo>
                  <a:pt x="2770783" y="2144184"/>
                  <a:pt x="2691209" y="2666008"/>
                  <a:pt x="2691209" y="3401815"/>
                </a:cubicBezTo>
                <a:lnTo>
                  <a:pt x="2691209" y="3848100"/>
                </a:lnTo>
                <a:lnTo>
                  <a:pt x="5438378" y="3848100"/>
                </a:lnTo>
                <a:lnTo>
                  <a:pt x="5438378" y="4813300"/>
                </a:lnTo>
                <a:lnTo>
                  <a:pt x="2691209" y="4813300"/>
                </a:lnTo>
                <a:lnTo>
                  <a:pt x="2691209" y="1019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Freeform 1616"/>
          <p:cNvSpPr/>
          <p:nvPr/>
        </p:nvSpPr>
        <p:spPr>
          <a:xfrm>
            <a:off x="14860399" y="19288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Freeform 1617"/>
          <p:cNvSpPr/>
          <p:nvPr/>
        </p:nvSpPr>
        <p:spPr>
          <a:xfrm>
            <a:off x="15164504" y="20518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Freeform 1618"/>
          <p:cNvSpPr/>
          <p:nvPr/>
        </p:nvSpPr>
        <p:spPr>
          <a:xfrm>
            <a:off x="15463154" y="20518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9" name="Freeform 1619"/>
          <p:cNvSpPr/>
          <p:nvPr/>
        </p:nvSpPr>
        <p:spPr>
          <a:xfrm>
            <a:off x="16065911" y="20558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0" name="Freeform 1620"/>
          <p:cNvSpPr/>
          <p:nvPr/>
        </p:nvSpPr>
        <p:spPr>
          <a:xfrm>
            <a:off x="16685280" y="2051812"/>
            <a:ext cx="241601" cy="392684"/>
          </a:xfrm>
          <a:custGeom>
            <a:avLst/>
            <a:gdLst/>
            <a:ahLst/>
            <a:cxnLst/>
            <a:rect l="0" t="0" r="0" b="0"/>
            <a:pathLst>
              <a:path w="6040041" h="9817100">
                <a:moveTo>
                  <a:pt x="1153517" y="1751013"/>
                </a:moveTo>
                <a:cubicBezTo>
                  <a:pt x="1509117" y="1171443"/>
                  <a:pt x="1932847" y="734748"/>
                  <a:pt x="2424708" y="440929"/>
                </a:cubicBezTo>
                <a:cubicBezTo>
                  <a:pt x="2916701" y="146977"/>
                  <a:pt x="3369403" y="0"/>
                  <a:pt x="3782814" y="0"/>
                </a:cubicBezTo>
                <a:cubicBezTo>
                  <a:pt x="4361590" y="0"/>
                  <a:pt x="4882489" y="250429"/>
                  <a:pt x="5345510" y="751285"/>
                </a:cubicBezTo>
                <a:cubicBezTo>
                  <a:pt x="5808530" y="1252009"/>
                  <a:pt x="6040041" y="2011429"/>
                  <a:pt x="6040041" y="3029546"/>
                </a:cubicBezTo>
                <a:cubicBezTo>
                  <a:pt x="6040041" y="3832556"/>
                  <a:pt x="5886053" y="4549643"/>
                  <a:pt x="5578078" y="5180807"/>
                </a:cubicBezTo>
                <a:cubicBezTo>
                  <a:pt x="5270103" y="5811970"/>
                  <a:pt x="4859801" y="6310710"/>
                  <a:pt x="4347170" y="6677025"/>
                </a:cubicBezTo>
                <a:cubicBezTo>
                  <a:pt x="3834540" y="7043209"/>
                  <a:pt x="3199937" y="7226300"/>
                  <a:pt x="2443361" y="7226300"/>
                </a:cubicBezTo>
                <a:cubicBezTo>
                  <a:pt x="2228387" y="7226300"/>
                  <a:pt x="1897658" y="7203016"/>
                  <a:pt x="1451174" y="7156450"/>
                </a:cubicBezTo>
                <a:cubicBezTo>
                  <a:pt x="1385028" y="7147983"/>
                  <a:pt x="1285809" y="7137400"/>
                  <a:pt x="1153517" y="7124700"/>
                </a:cubicBezTo>
                <a:lnTo>
                  <a:pt x="1153517" y="9817100"/>
                </a:lnTo>
                <a:lnTo>
                  <a:pt x="0" y="9817100"/>
                </a:lnTo>
                <a:lnTo>
                  <a:pt x="0" y="190500"/>
                </a:lnTo>
                <a:lnTo>
                  <a:pt x="1153517" y="190500"/>
                </a:lnTo>
                <a:close/>
                <a:moveTo>
                  <a:pt x="1153517" y="3123804"/>
                </a:moveTo>
                <a:lnTo>
                  <a:pt x="1153517" y="6099572"/>
                </a:lnTo>
                <a:cubicBezTo>
                  <a:pt x="1571030" y="6207258"/>
                  <a:pt x="1955469" y="6261100"/>
                  <a:pt x="2306836" y="6261100"/>
                </a:cubicBezTo>
                <a:cubicBezTo>
                  <a:pt x="3005468" y="6261100"/>
                  <a:pt x="3593505" y="5986728"/>
                  <a:pt x="4070945" y="5437982"/>
                </a:cubicBezTo>
                <a:cubicBezTo>
                  <a:pt x="4548518" y="4889236"/>
                  <a:pt x="4787305" y="4138613"/>
                  <a:pt x="4787305" y="3186113"/>
                </a:cubicBezTo>
                <a:cubicBezTo>
                  <a:pt x="4787305" y="2494360"/>
                  <a:pt x="4657064" y="1974586"/>
                  <a:pt x="4396581" y="1626791"/>
                </a:cubicBezTo>
                <a:cubicBezTo>
                  <a:pt x="4136231" y="1278864"/>
                  <a:pt x="3840692" y="1104900"/>
                  <a:pt x="3509963" y="1104900"/>
                </a:cubicBezTo>
                <a:cubicBezTo>
                  <a:pt x="3150262" y="1104900"/>
                  <a:pt x="2754379" y="1287132"/>
                  <a:pt x="2322314" y="1651596"/>
                </a:cubicBezTo>
                <a:cubicBezTo>
                  <a:pt x="1890382" y="2016059"/>
                  <a:pt x="1500783" y="2506795"/>
                  <a:pt x="1153517" y="3123804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1" name="Freeform 1621"/>
          <p:cNvSpPr/>
          <p:nvPr/>
        </p:nvSpPr>
        <p:spPr>
          <a:xfrm>
            <a:off x="16985170" y="19364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2" name="Freeform 1622"/>
          <p:cNvSpPr/>
          <p:nvPr/>
        </p:nvSpPr>
        <p:spPr>
          <a:xfrm>
            <a:off x="17285314" y="20558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3" name="Freeform 1623"/>
          <p:cNvSpPr/>
          <p:nvPr/>
        </p:nvSpPr>
        <p:spPr>
          <a:xfrm>
            <a:off x="17604055" y="19288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4" name="Freeform 1624"/>
          <p:cNvSpPr/>
          <p:nvPr/>
        </p:nvSpPr>
        <p:spPr>
          <a:xfrm>
            <a:off x="17908161" y="20518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5" name="Freeform 1625"/>
          <p:cNvSpPr/>
          <p:nvPr/>
        </p:nvSpPr>
        <p:spPr>
          <a:xfrm>
            <a:off x="18506702" y="1951736"/>
            <a:ext cx="209843" cy="396748"/>
          </a:xfrm>
          <a:custGeom>
            <a:avLst/>
            <a:gdLst/>
            <a:ahLst/>
            <a:cxnLst/>
            <a:rect l="0" t="0" r="0" b="0"/>
            <a:pathLst>
              <a:path w="5246092" h="9918700">
                <a:moveTo>
                  <a:pt x="0" y="9417447"/>
                </a:moveTo>
                <a:lnTo>
                  <a:pt x="0" y="8239721"/>
                </a:lnTo>
                <a:cubicBezTo>
                  <a:pt x="901303" y="8715574"/>
                  <a:pt x="1655762" y="8953500"/>
                  <a:pt x="2263378" y="8953500"/>
                </a:cubicBezTo>
                <a:cubicBezTo>
                  <a:pt x="2581804" y="8953500"/>
                  <a:pt x="2872250" y="8891456"/>
                  <a:pt x="3134717" y="8767366"/>
                </a:cubicBezTo>
                <a:cubicBezTo>
                  <a:pt x="3397183" y="8643144"/>
                  <a:pt x="3605940" y="8435182"/>
                  <a:pt x="3760986" y="8143479"/>
                </a:cubicBezTo>
                <a:cubicBezTo>
                  <a:pt x="3916032" y="7851775"/>
                  <a:pt x="3993554" y="7227954"/>
                  <a:pt x="3993554" y="6272015"/>
                </a:cubicBezTo>
                <a:lnTo>
                  <a:pt x="3993554" y="965200"/>
                </a:lnTo>
                <a:lnTo>
                  <a:pt x="1829197" y="965200"/>
                </a:lnTo>
                <a:lnTo>
                  <a:pt x="1829197" y="0"/>
                </a:lnTo>
                <a:lnTo>
                  <a:pt x="5246092" y="0"/>
                </a:lnTo>
                <a:lnTo>
                  <a:pt x="5246092" y="6302375"/>
                </a:lnTo>
                <a:cubicBezTo>
                  <a:pt x="5246092" y="7327900"/>
                  <a:pt x="5129278" y="8066088"/>
                  <a:pt x="4895651" y="8516938"/>
                </a:cubicBezTo>
                <a:cubicBezTo>
                  <a:pt x="4662157" y="8967656"/>
                  <a:pt x="4334536" y="9313995"/>
                  <a:pt x="3912790" y="9555957"/>
                </a:cubicBezTo>
                <a:cubicBezTo>
                  <a:pt x="3491177" y="9797785"/>
                  <a:pt x="2951691" y="9918700"/>
                  <a:pt x="2294334" y="9918700"/>
                </a:cubicBezTo>
                <a:cubicBezTo>
                  <a:pt x="1558528" y="9918700"/>
                  <a:pt x="793750" y="9751615"/>
                  <a:pt x="0" y="9417447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Freeform 1626"/>
          <p:cNvSpPr/>
          <p:nvPr/>
        </p:nvSpPr>
        <p:spPr>
          <a:xfrm>
            <a:off x="18823205" y="1940052"/>
            <a:ext cx="234656" cy="408432"/>
          </a:xfrm>
          <a:custGeom>
            <a:avLst/>
            <a:gdLst/>
            <a:ahLst/>
            <a:cxnLst/>
            <a:rect l="0" t="0" r="0" b="0"/>
            <a:pathLst>
              <a:path w="5866408" h="10210800">
                <a:moveTo>
                  <a:pt x="0" y="9715500"/>
                </a:moveTo>
                <a:lnTo>
                  <a:pt x="0" y="8534400"/>
                </a:lnTo>
                <a:cubicBezTo>
                  <a:pt x="992187" y="9008534"/>
                  <a:pt x="1893424" y="9245600"/>
                  <a:pt x="2703711" y="9245600"/>
                </a:cubicBezTo>
                <a:cubicBezTo>
                  <a:pt x="3042774" y="9245600"/>
                  <a:pt x="3367352" y="9180447"/>
                  <a:pt x="3677444" y="9050140"/>
                </a:cubicBezTo>
                <a:cubicBezTo>
                  <a:pt x="3987535" y="8919700"/>
                  <a:pt x="4222155" y="8732441"/>
                  <a:pt x="4381301" y="8488363"/>
                </a:cubicBezTo>
                <a:cubicBezTo>
                  <a:pt x="4540448" y="8244153"/>
                  <a:pt x="4620022" y="7979305"/>
                  <a:pt x="4620022" y="7693819"/>
                </a:cubicBezTo>
                <a:cubicBezTo>
                  <a:pt x="4620022" y="7358592"/>
                  <a:pt x="4510484" y="7045127"/>
                  <a:pt x="4291409" y="6753424"/>
                </a:cubicBezTo>
                <a:cubicBezTo>
                  <a:pt x="4072334" y="6461721"/>
                  <a:pt x="3660973" y="6139987"/>
                  <a:pt x="3057326" y="5788224"/>
                </a:cubicBezTo>
                <a:lnTo>
                  <a:pt x="2424708" y="5423496"/>
                </a:lnTo>
                <a:lnTo>
                  <a:pt x="1785937" y="5055791"/>
                </a:lnTo>
                <a:cubicBezTo>
                  <a:pt x="661458" y="4387983"/>
                  <a:pt x="99219" y="3559506"/>
                  <a:pt x="99219" y="2570361"/>
                </a:cubicBezTo>
                <a:cubicBezTo>
                  <a:pt x="99219" y="1845932"/>
                  <a:pt x="350374" y="1236465"/>
                  <a:pt x="852686" y="741958"/>
                </a:cubicBezTo>
                <a:cubicBezTo>
                  <a:pt x="1354997" y="247320"/>
                  <a:pt x="2139487" y="0"/>
                  <a:pt x="3206155" y="0"/>
                </a:cubicBezTo>
                <a:cubicBezTo>
                  <a:pt x="3892351" y="0"/>
                  <a:pt x="4555860" y="97367"/>
                  <a:pt x="5196681" y="292100"/>
                </a:cubicBezTo>
                <a:lnTo>
                  <a:pt x="5196681" y="1358900"/>
                </a:lnTo>
                <a:cubicBezTo>
                  <a:pt x="4489715" y="1096434"/>
                  <a:pt x="3801401" y="965200"/>
                  <a:pt x="3131741" y="965200"/>
                </a:cubicBezTo>
                <a:cubicBezTo>
                  <a:pt x="2598473" y="965200"/>
                  <a:pt x="2167467" y="1105827"/>
                  <a:pt x="1838722" y="1387079"/>
                </a:cubicBezTo>
                <a:cubicBezTo>
                  <a:pt x="1510109" y="1668199"/>
                  <a:pt x="1345803" y="2007262"/>
                  <a:pt x="1345803" y="2404269"/>
                </a:cubicBezTo>
                <a:cubicBezTo>
                  <a:pt x="1345803" y="2797043"/>
                  <a:pt x="1471877" y="3123671"/>
                  <a:pt x="1724025" y="3384154"/>
                </a:cubicBezTo>
                <a:cubicBezTo>
                  <a:pt x="1976173" y="3644636"/>
                  <a:pt x="2298634" y="3884481"/>
                  <a:pt x="2691408" y="4103688"/>
                </a:cubicBezTo>
                <a:lnTo>
                  <a:pt x="3175000" y="4393208"/>
                </a:lnTo>
                <a:lnTo>
                  <a:pt x="3776662" y="4752777"/>
                </a:lnTo>
                <a:lnTo>
                  <a:pt x="4285059" y="5050235"/>
                </a:lnTo>
                <a:cubicBezTo>
                  <a:pt x="5339291" y="5703623"/>
                  <a:pt x="5866408" y="6518275"/>
                  <a:pt x="5866408" y="7494191"/>
                </a:cubicBezTo>
                <a:cubicBezTo>
                  <a:pt x="5866408" y="8238464"/>
                  <a:pt x="5595606" y="8877300"/>
                  <a:pt x="5054005" y="9410700"/>
                </a:cubicBezTo>
                <a:cubicBezTo>
                  <a:pt x="4512402" y="9944100"/>
                  <a:pt x="3644238" y="10210800"/>
                  <a:pt x="2449512" y="10210800"/>
                </a:cubicBezTo>
                <a:cubicBezTo>
                  <a:pt x="2069174" y="10210800"/>
                  <a:pt x="1706364" y="10178785"/>
                  <a:pt x="1361083" y="10114756"/>
                </a:cubicBezTo>
                <a:cubicBezTo>
                  <a:pt x="1015934" y="10050859"/>
                  <a:pt x="562239" y="9917774"/>
                  <a:pt x="0" y="9715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7" name="Freeform 1627"/>
          <p:cNvSpPr/>
          <p:nvPr/>
        </p:nvSpPr>
        <p:spPr>
          <a:xfrm>
            <a:off x="19106728" y="1940052"/>
            <a:ext cx="269374" cy="408432"/>
          </a:xfrm>
          <a:custGeom>
            <a:avLst/>
            <a:gdLst/>
            <a:ahLst/>
            <a:cxnLst/>
            <a:rect l="0" t="0" r="0" b="0"/>
            <a:pathLst>
              <a:path w="6734374" h="10210800">
                <a:moveTo>
                  <a:pt x="3367286" y="10210800"/>
                </a:moveTo>
                <a:cubicBezTo>
                  <a:pt x="2275880" y="10210800"/>
                  <a:pt x="1441781" y="9750425"/>
                  <a:pt x="864989" y="8829675"/>
                </a:cubicBezTo>
                <a:cubicBezTo>
                  <a:pt x="288330" y="7908925"/>
                  <a:pt x="0" y="6666442"/>
                  <a:pt x="0" y="5102225"/>
                </a:cubicBezTo>
                <a:cubicBezTo>
                  <a:pt x="0" y="3542242"/>
                  <a:pt x="288330" y="2301875"/>
                  <a:pt x="864989" y="1381125"/>
                </a:cubicBezTo>
                <a:cubicBezTo>
                  <a:pt x="1441781" y="460375"/>
                  <a:pt x="2275880" y="0"/>
                  <a:pt x="3367286" y="0"/>
                </a:cubicBezTo>
                <a:cubicBezTo>
                  <a:pt x="4462793" y="0"/>
                  <a:pt x="5297818" y="460375"/>
                  <a:pt x="5872361" y="1381125"/>
                </a:cubicBezTo>
                <a:cubicBezTo>
                  <a:pt x="6447036" y="2301875"/>
                  <a:pt x="6734374" y="3542242"/>
                  <a:pt x="6734374" y="5102225"/>
                </a:cubicBezTo>
                <a:cubicBezTo>
                  <a:pt x="6734374" y="6666442"/>
                  <a:pt x="6447036" y="7908925"/>
                  <a:pt x="5872361" y="8829675"/>
                </a:cubicBezTo>
                <a:cubicBezTo>
                  <a:pt x="5297818" y="9750425"/>
                  <a:pt x="4462793" y="10210800"/>
                  <a:pt x="3367286" y="10210800"/>
                </a:cubicBezTo>
                <a:close/>
                <a:moveTo>
                  <a:pt x="3367088" y="9245600"/>
                </a:moveTo>
                <a:cubicBezTo>
                  <a:pt x="3970735" y="9245600"/>
                  <a:pt x="4474104" y="8903164"/>
                  <a:pt x="4877197" y="8218290"/>
                </a:cubicBezTo>
                <a:cubicBezTo>
                  <a:pt x="5280290" y="7533416"/>
                  <a:pt x="5481836" y="6495786"/>
                  <a:pt x="5481836" y="5105400"/>
                </a:cubicBezTo>
                <a:cubicBezTo>
                  <a:pt x="5481836" y="3715015"/>
                  <a:pt x="5280290" y="2677385"/>
                  <a:pt x="4877197" y="1992511"/>
                </a:cubicBezTo>
                <a:cubicBezTo>
                  <a:pt x="4474104" y="1307638"/>
                  <a:pt x="3970735" y="965200"/>
                  <a:pt x="3367088" y="965200"/>
                </a:cubicBezTo>
                <a:cubicBezTo>
                  <a:pt x="2763573" y="965200"/>
                  <a:pt x="2260270" y="1307638"/>
                  <a:pt x="1857177" y="1992511"/>
                </a:cubicBezTo>
                <a:cubicBezTo>
                  <a:pt x="1454084" y="2677385"/>
                  <a:pt x="1252538" y="3715015"/>
                  <a:pt x="1252538" y="5105400"/>
                </a:cubicBezTo>
                <a:cubicBezTo>
                  <a:pt x="1252538" y="6495786"/>
                  <a:pt x="1454084" y="7533416"/>
                  <a:pt x="1857177" y="8218290"/>
                </a:cubicBezTo>
                <a:cubicBezTo>
                  <a:pt x="2260270" y="8903163"/>
                  <a:pt x="2763573" y="9245600"/>
                  <a:pt x="3367088" y="9245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Freeform 1628"/>
          <p:cNvSpPr/>
          <p:nvPr/>
        </p:nvSpPr>
        <p:spPr>
          <a:xfrm>
            <a:off x="19425222" y="1951736"/>
            <a:ext cx="242339" cy="385064"/>
          </a:xfrm>
          <a:custGeom>
            <a:avLst/>
            <a:gdLst/>
            <a:ahLst/>
            <a:cxnLst/>
            <a:rect l="0" t="0" r="0" b="0"/>
            <a:pathLst>
              <a:path w="6058496" h="9626600">
                <a:moveTo>
                  <a:pt x="1153319" y="9626600"/>
                </a:moveTo>
                <a:lnTo>
                  <a:pt x="0" y="9626600"/>
                </a:lnTo>
                <a:lnTo>
                  <a:pt x="0" y="0"/>
                </a:lnTo>
                <a:lnTo>
                  <a:pt x="1128514" y="0"/>
                </a:lnTo>
                <a:lnTo>
                  <a:pt x="4532908" y="6407349"/>
                </a:lnTo>
                <a:lnTo>
                  <a:pt x="4904979" y="7366000"/>
                </a:lnTo>
                <a:lnTo>
                  <a:pt x="4936133" y="7366000"/>
                </a:lnTo>
                <a:lnTo>
                  <a:pt x="4904979" y="6410325"/>
                </a:lnTo>
                <a:lnTo>
                  <a:pt x="4904979" y="0"/>
                </a:lnTo>
                <a:lnTo>
                  <a:pt x="6058496" y="0"/>
                </a:lnTo>
                <a:lnTo>
                  <a:pt x="6058496" y="9626600"/>
                </a:lnTo>
                <a:lnTo>
                  <a:pt x="4904979" y="9626600"/>
                </a:lnTo>
                <a:lnTo>
                  <a:pt x="1593652" y="3324622"/>
                </a:lnTo>
                <a:lnTo>
                  <a:pt x="1128514" y="2313782"/>
                </a:lnTo>
                <a:lnTo>
                  <a:pt x="1153319" y="3312121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9" name="Rectangle 1629"/>
          <p:cNvSpPr/>
          <p:nvPr/>
        </p:nvSpPr>
        <p:spPr>
          <a:xfrm>
            <a:off x="12992100" y="2374900"/>
            <a:ext cx="7926069" cy="1435100"/>
          </a:xfrm>
          <a:prstGeom prst="rect">
            <a:avLst/>
          </a:prstGeom>
        </p:spPr>
      </p:sp>
      <p:sp>
        <p:nvSpPr>
          <p:cNvPr id="1630" name="Freeform 1630"/>
          <p:cNvSpPr/>
          <p:nvPr/>
        </p:nvSpPr>
        <p:spPr>
          <a:xfrm>
            <a:off x="13000283" y="26136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1" name="Freeform 1631"/>
          <p:cNvSpPr/>
          <p:nvPr/>
        </p:nvSpPr>
        <p:spPr>
          <a:xfrm>
            <a:off x="13305134" y="26136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Freeform 1632"/>
          <p:cNvSpPr/>
          <p:nvPr/>
        </p:nvSpPr>
        <p:spPr>
          <a:xfrm>
            <a:off x="13928233" y="27249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3" name="Freeform 1633"/>
          <p:cNvSpPr/>
          <p:nvPr/>
        </p:nvSpPr>
        <p:spPr>
          <a:xfrm>
            <a:off x="14246475" y="2609596"/>
            <a:ext cx="241601" cy="404368"/>
          </a:xfrm>
          <a:custGeom>
            <a:avLst/>
            <a:gdLst/>
            <a:ahLst/>
            <a:cxnLst/>
            <a:rect l="0" t="0" r="0" b="0"/>
            <a:pathLst>
              <a:path w="6040041" h="10109200">
                <a:moveTo>
                  <a:pt x="1153517" y="4633913"/>
                </a:moveTo>
                <a:cubicBezTo>
                  <a:pt x="1509117" y="4054343"/>
                  <a:pt x="1932847" y="3617648"/>
                  <a:pt x="2424708" y="3323829"/>
                </a:cubicBezTo>
                <a:cubicBezTo>
                  <a:pt x="2916701" y="3029877"/>
                  <a:pt x="3369403" y="2882900"/>
                  <a:pt x="3782814" y="2882900"/>
                </a:cubicBezTo>
                <a:cubicBezTo>
                  <a:pt x="4361590" y="2882900"/>
                  <a:pt x="4882489" y="3133329"/>
                  <a:pt x="5345510" y="3634185"/>
                </a:cubicBezTo>
                <a:cubicBezTo>
                  <a:pt x="5808530" y="4134909"/>
                  <a:pt x="6040041" y="4894329"/>
                  <a:pt x="6040041" y="5912446"/>
                </a:cubicBezTo>
                <a:cubicBezTo>
                  <a:pt x="6040041" y="6715456"/>
                  <a:pt x="5886053" y="7432543"/>
                  <a:pt x="5578078" y="8063707"/>
                </a:cubicBezTo>
                <a:cubicBezTo>
                  <a:pt x="5270103" y="8694870"/>
                  <a:pt x="4859801" y="9193610"/>
                  <a:pt x="4347170" y="9559925"/>
                </a:cubicBezTo>
                <a:cubicBezTo>
                  <a:pt x="3834540" y="9926109"/>
                  <a:pt x="3199937" y="10109200"/>
                  <a:pt x="2443361" y="10109200"/>
                </a:cubicBezTo>
                <a:cubicBezTo>
                  <a:pt x="2228387" y="10109200"/>
                  <a:pt x="1897658" y="10085916"/>
                  <a:pt x="1451174" y="10039350"/>
                </a:cubicBezTo>
                <a:cubicBezTo>
                  <a:pt x="1385028" y="10030883"/>
                  <a:pt x="1285809" y="10020300"/>
                  <a:pt x="1153517" y="10007600"/>
                </a:cubicBezTo>
                <a:lnTo>
                  <a:pt x="0" y="10007600"/>
                </a:lnTo>
                <a:lnTo>
                  <a:pt x="0" y="0"/>
                </a:lnTo>
                <a:lnTo>
                  <a:pt x="1153517" y="0"/>
                </a:lnTo>
                <a:close/>
                <a:moveTo>
                  <a:pt x="1153517" y="6006704"/>
                </a:moveTo>
                <a:lnTo>
                  <a:pt x="1153517" y="8982472"/>
                </a:lnTo>
                <a:cubicBezTo>
                  <a:pt x="1571030" y="9090158"/>
                  <a:pt x="1955469" y="9144000"/>
                  <a:pt x="2306836" y="9144000"/>
                </a:cubicBezTo>
                <a:cubicBezTo>
                  <a:pt x="3005468" y="9144000"/>
                  <a:pt x="3593505" y="8869628"/>
                  <a:pt x="4070945" y="8320882"/>
                </a:cubicBezTo>
                <a:cubicBezTo>
                  <a:pt x="4548518" y="7772136"/>
                  <a:pt x="4787305" y="7021513"/>
                  <a:pt x="4787305" y="6069013"/>
                </a:cubicBezTo>
                <a:cubicBezTo>
                  <a:pt x="4787305" y="5377260"/>
                  <a:pt x="4657064" y="4857486"/>
                  <a:pt x="4396581" y="4509691"/>
                </a:cubicBezTo>
                <a:cubicBezTo>
                  <a:pt x="4136231" y="4161764"/>
                  <a:pt x="3840692" y="3987800"/>
                  <a:pt x="3509963" y="3987800"/>
                </a:cubicBezTo>
                <a:cubicBezTo>
                  <a:pt x="3150262" y="3987800"/>
                  <a:pt x="2754379" y="4170032"/>
                  <a:pt x="2322314" y="4534496"/>
                </a:cubicBezTo>
                <a:cubicBezTo>
                  <a:pt x="1890382" y="4898959"/>
                  <a:pt x="1500783" y="5389695"/>
                  <a:pt x="1153517" y="6006704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Freeform 1634"/>
          <p:cNvSpPr/>
          <p:nvPr/>
        </p:nvSpPr>
        <p:spPr>
          <a:xfrm>
            <a:off x="14559018" y="2601976"/>
            <a:ext cx="192484" cy="523240"/>
          </a:xfrm>
          <a:custGeom>
            <a:avLst/>
            <a:gdLst/>
            <a:ahLst/>
            <a:cxnLst/>
            <a:rect l="0" t="0" r="0" b="0"/>
            <a:pathLst>
              <a:path w="4812109" h="13081000">
                <a:moveTo>
                  <a:pt x="0" y="12907764"/>
                </a:moveTo>
                <a:lnTo>
                  <a:pt x="0" y="11830645"/>
                </a:lnTo>
                <a:cubicBezTo>
                  <a:pt x="644922" y="12020748"/>
                  <a:pt x="1188575" y="12115800"/>
                  <a:pt x="1630958" y="12115800"/>
                </a:cubicBezTo>
                <a:cubicBezTo>
                  <a:pt x="2015397" y="12115800"/>
                  <a:pt x="2341959" y="12048595"/>
                  <a:pt x="2610644" y="11914187"/>
                </a:cubicBezTo>
                <a:cubicBezTo>
                  <a:pt x="2879460" y="11779911"/>
                  <a:pt x="3089275" y="11553626"/>
                  <a:pt x="3240088" y="11235332"/>
                </a:cubicBezTo>
                <a:cubicBezTo>
                  <a:pt x="3391032" y="10917039"/>
                  <a:pt x="3466505" y="10363133"/>
                  <a:pt x="3466505" y="9573618"/>
                </a:cubicBezTo>
                <a:lnTo>
                  <a:pt x="3466505" y="4229100"/>
                </a:lnTo>
                <a:lnTo>
                  <a:pt x="527050" y="4229100"/>
                </a:lnTo>
                <a:lnTo>
                  <a:pt x="527050" y="3263900"/>
                </a:lnTo>
                <a:lnTo>
                  <a:pt x="4619824" y="3263900"/>
                </a:lnTo>
                <a:lnTo>
                  <a:pt x="4619824" y="9353947"/>
                </a:lnTo>
                <a:cubicBezTo>
                  <a:pt x="4619824" y="10528035"/>
                  <a:pt x="4481314" y="11343481"/>
                  <a:pt x="4204295" y="11800284"/>
                </a:cubicBezTo>
                <a:cubicBezTo>
                  <a:pt x="3927409" y="12257219"/>
                  <a:pt x="3592579" y="12584906"/>
                  <a:pt x="3199805" y="12783343"/>
                </a:cubicBezTo>
                <a:cubicBezTo>
                  <a:pt x="2807031" y="12981781"/>
                  <a:pt x="2269596" y="13081000"/>
                  <a:pt x="1587500" y="13081000"/>
                </a:cubicBezTo>
                <a:cubicBezTo>
                  <a:pt x="1095507" y="13081000"/>
                  <a:pt x="566341" y="13023254"/>
                  <a:pt x="0" y="12907764"/>
                </a:cubicBezTo>
                <a:close/>
                <a:moveTo>
                  <a:pt x="3274219" y="771525"/>
                </a:moveTo>
                <a:cubicBezTo>
                  <a:pt x="3274219" y="512234"/>
                  <a:pt x="3362060" y="318824"/>
                  <a:pt x="3537744" y="191294"/>
                </a:cubicBezTo>
                <a:cubicBezTo>
                  <a:pt x="3713427" y="63765"/>
                  <a:pt x="3881901" y="0"/>
                  <a:pt x="4043164" y="0"/>
                </a:cubicBezTo>
                <a:cubicBezTo>
                  <a:pt x="4204428" y="0"/>
                  <a:pt x="4372901" y="63765"/>
                  <a:pt x="4548584" y="191294"/>
                </a:cubicBezTo>
                <a:cubicBezTo>
                  <a:pt x="4724268" y="318824"/>
                  <a:pt x="4812109" y="512234"/>
                  <a:pt x="4812109" y="771525"/>
                </a:cubicBezTo>
                <a:cubicBezTo>
                  <a:pt x="4812109" y="1026584"/>
                  <a:pt x="4724268" y="1217877"/>
                  <a:pt x="4548584" y="1345407"/>
                </a:cubicBezTo>
                <a:cubicBezTo>
                  <a:pt x="4372901" y="1472936"/>
                  <a:pt x="4204428" y="1536700"/>
                  <a:pt x="4043164" y="1536700"/>
                </a:cubicBezTo>
                <a:cubicBezTo>
                  <a:pt x="3881901" y="1536700"/>
                  <a:pt x="3713427" y="1472936"/>
                  <a:pt x="3537744" y="1345407"/>
                </a:cubicBezTo>
                <a:cubicBezTo>
                  <a:pt x="3362060" y="1217877"/>
                  <a:pt x="3274219" y="1026584"/>
                  <a:pt x="3274219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Freeform 1635"/>
          <p:cNvSpPr/>
          <p:nvPr/>
        </p:nvSpPr>
        <p:spPr>
          <a:xfrm>
            <a:off x="14853455" y="27249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6" name="Freeform 1636"/>
          <p:cNvSpPr/>
          <p:nvPr/>
        </p:nvSpPr>
        <p:spPr>
          <a:xfrm>
            <a:off x="15166734" y="2724912"/>
            <a:ext cx="230933" cy="292608"/>
          </a:xfrm>
          <a:custGeom>
            <a:avLst/>
            <a:gdLst/>
            <a:ahLst/>
            <a:cxnLst/>
            <a:rect l="0" t="0" r="0" b="0"/>
            <a:pathLst>
              <a:path w="5773340" h="7315200">
                <a:moveTo>
                  <a:pt x="5773340" y="6922096"/>
                </a:moveTo>
                <a:cubicBezTo>
                  <a:pt x="5000228" y="7184165"/>
                  <a:pt x="4264355" y="7315200"/>
                  <a:pt x="3565723" y="7315200"/>
                </a:cubicBezTo>
                <a:cubicBezTo>
                  <a:pt x="2871192" y="7315200"/>
                  <a:pt x="2254183" y="7154928"/>
                  <a:pt x="1714698" y="6834386"/>
                </a:cubicBezTo>
                <a:cubicBezTo>
                  <a:pt x="1175213" y="6513844"/>
                  <a:pt x="754525" y="6079530"/>
                  <a:pt x="452636" y="5531446"/>
                </a:cubicBezTo>
                <a:cubicBezTo>
                  <a:pt x="150878" y="4983361"/>
                  <a:pt x="0" y="4359805"/>
                  <a:pt x="0" y="3660775"/>
                </a:cubicBezTo>
                <a:cubicBezTo>
                  <a:pt x="0" y="2610115"/>
                  <a:pt x="342106" y="1737321"/>
                  <a:pt x="1026318" y="1042393"/>
                </a:cubicBezTo>
                <a:cubicBezTo>
                  <a:pt x="1710531" y="347465"/>
                  <a:pt x="2536296" y="0"/>
                  <a:pt x="3503612" y="0"/>
                </a:cubicBezTo>
                <a:cubicBezTo>
                  <a:pt x="4218913" y="0"/>
                  <a:pt x="4975489" y="134938"/>
                  <a:pt x="5773340" y="404813"/>
                </a:cubicBezTo>
                <a:lnTo>
                  <a:pt x="5773340" y="1516460"/>
                </a:lnTo>
                <a:cubicBezTo>
                  <a:pt x="4967155" y="1148954"/>
                  <a:pt x="4245768" y="965200"/>
                  <a:pt x="3609181" y="965200"/>
                </a:cubicBezTo>
                <a:cubicBezTo>
                  <a:pt x="3187435" y="965200"/>
                  <a:pt x="2790494" y="1069446"/>
                  <a:pt x="2418358" y="1277938"/>
                </a:cubicBezTo>
                <a:cubicBezTo>
                  <a:pt x="2046353" y="1486430"/>
                  <a:pt x="1759082" y="1811603"/>
                  <a:pt x="1556543" y="2253457"/>
                </a:cubicBezTo>
                <a:cubicBezTo>
                  <a:pt x="1354005" y="2695311"/>
                  <a:pt x="1252736" y="3149534"/>
                  <a:pt x="1252736" y="3616127"/>
                </a:cubicBezTo>
                <a:cubicBezTo>
                  <a:pt x="1252736" y="4239618"/>
                  <a:pt x="1448064" y="4834203"/>
                  <a:pt x="1838722" y="5399882"/>
                </a:cubicBezTo>
                <a:cubicBezTo>
                  <a:pt x="2229379" y="5965561"/>
                  <a:pt x="2842286" y="6248400"/>
                  <a:pt x="3677443" y="6248400"/>
                </a:cubicBezTo>
                <a:cubicBezTo>
                  <a:pt x="3929591" y="6248400"/>
                  <a:pt x="4177572" y="6230872"/>
                  <a:pt x="4421386" y="6195815"/>
                </a:cubicBezTo>
                <a:cubicBezTo>
                  <a:pt x="4665332" y="6160625"/>
                  <a:pt x="5115983" y="6031574"/>
                  <a:pt x="5773340" y="580866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Freeform 1637"/>
          <p:cNvSpPr/>
          <p:nvPr/>
        </p:nvSpPr>
        <p:spPr>
          <a:xfrm>
            <a:off x="15454718" y="26441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Freeform 1638"/>
          <p:cNvSpPr/>
          <p:nvPr/>
        </p:nvSpPr>
        <p:spPr>
          <a:xfrm>
            <a:off x="16064420" y="26441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Freeform 1639"/>
          <p:cNvSpPr/>
          <p:nvPr/>
        </p:nvSpPr>
        <p:spPr>
          <a:xfrm>
            <a:off x="16367040" y="27249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Freeform 1640"/>
          <p:cNvSpPr/>
          <p:nvPr/>
        </p:nvSpPr>
        <p:spPr>
          <a:xfrm>
            <a:off x="16993609" y="2609596"/>
            <a:ext cx="230933" cy="400304"/>
          </a:xfrm>
          <a:custGeom>
            <a:avLst/>
            <a:gdLst/>
            <a:ahLst/>
            <a:cxnLst/>
            <a:rect l="0" t="0" r="0" b="0"/>
            <a:pathLst>
              <a:path w="5773340" h="10007600">
                <a:moveTo>
                  <a:pt x="0" y="10007600"/>
                </a:moveTo>
                <a:lnTo>
                  <a:pt x="0" y="0"/>
                </a:lnTo>
                <a:lnTo>
                  <a:pt x="1153319" y="0"/>
                </a:lnTo>
                <a:lnTo>
                  <a:pt x="1153319" y="4594622"/>
                </a:lnTo>
                <a:cubicBezTo>
                  <a:pt x="1484048" y="4059370"/>
                  <a:pt x="1882973" y="3640270"/>
                  <a:pt x="2350095" y="3337322"/>
                </a:cubicBezTo>
                <a:cubicBezTo>
                  <a:pt x="2817349" y="3034374"/>
                  <a:pt x="3284537" y="2882900"/>
                  <a:pt x="3751659" y="2882900"/>
                </a:cubicBezTo>
                <a:cubicBezTo>
                  <a:pt x="4144433" y="2882900"/>
                  <a:pt x="4503076" y="2983244"/>
                  <a:pt x="4827587" y="3183930"/>
                </a:cubicBezTo>
                <a:cubicBezTo>
                  <a:pt x="5152099" y="3384616"/>
                  <a:pt x="5378450" y="3627703"/>
                  <a:pt x="5506640" y="3913188"/>
                </a:cubicBezTo>
                <a:cubicBezTo>
                  <a:pt x="5609960" y="4132395"/>
                  <a:pt x="5680207" y="4365096"/>
                  <a:pt x="5717381" y="4611291"/>
                </a:cubicBezTo>
                <a:cubicBezTo>
                  <a:pt x="5754687" y="4857486"/>
                  <a:pt x="5773340" y="5365354"/>
                  <a:pt x="5773340" y="6134894"/>
                </a:cubicBezTo>
                <a:lnTo>
                  <a:pt x="5773340" y="10007600"/>
                </a:lnTo>
                <a:lnTo>
                  <a:pt x="4619823" y="10007600"/>
                </a:lnTo>
                <a:lnTo>
                  <a:pt x="4619823" y="5995790"/>
                </a:lnTo>
                <a:cubicBezTo>
                  <a:pt x="4619823" y="5330362"/>
                  <a:pt x="4587743" y="4891220"/>
                  <a:pt x="4523581" y="4678363"/>
                </a:cubicBezTo>
                <a:cubicBezTo>
                  <a:pt x="4459552" y="4465373"/>
                  <a:pt x="4341746" y="4290682"/>
                  <a:pt x="4170164" y="4154290"/>
                </a:cubicBezTo>
                <a:cubicBezTo>
                  <a:pt x="3998582" y="4017897"/>
                  <a:pt x="3811521" y="3949700"/>
                  <a:pt x="3608983" y="3949700"/>
                </a:cubicBezTo>
                <a:cubicBezTo>
                  <a:pt x="3203905" y="3949700"/>
                  <a:pt x="2768798" y="4141920"/>
                  <a:pt x="2303661" y="4526360"/>
                </a:cubicBezTo>
                <a:cubicBezTo>
                  <a:pt x="1838523" y="4910800"/>
                  <a:pt x="1455076" y="5392341"/>
                  <a:pt x="1153319" y="5970985"/>
                </a:cubicBezTo>
                <a:lnTo>
                  <a:pt x="1153319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Freeform 1641"/>
          <p:cNvSpPr/>
          <p:nvPr/>
        </p:nvSpPr>
        <p:spPr>
          <a:xfrm>
            <a:off x="17281592" y="27249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Freeform 1642"/>
          <p:cNvSpPr/>
          <p:nvPr/>
        </p:nvSpPr>
        <p:spPr>
          <a:xfrm>
            <a:off x="17594874" y="26095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Freeform 1643"/>
          <p:cNvSpPr/>
          <p:nvPr/>
        </p:nvSpPr>
        <p:spPr>
          <a:xfrm>
            <a:off x="17897993" y="26095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Freeform 1644"/>
          <p:cNvSpPr/>
          <p:nvPr/>
        </p:nvSpPr>
        <p:spPr>
          <a:xfrm>
            <a:off x="18503227" y="26441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Freeform 1645"/>
          <p:cNvSpPr/>
          <p:nvPr/>
        </p:nvSpPr>
        <p:spPr>
          <a:xfrm>
            <a:off x="18822715" y="2609596"/>
            <a:ext cx="230933" cy="400304"/>
          </a:xfrm>
          <a:custGeom>
            <a:avLst/>
            <a:gdLst/>
            <a:ahLst/>
            <a:cxnLst/>
            <a:rect l="0" t="0" r="0" b="0"/>
            <a:pathLst>
              <a:path w="5773340" h="10007600">
                <a:moveTo>
                  <a:pt x="0" y="10007600"/>
                </a:moveTo>
                <a:lnTo>
                  <a:pt x="0" y="0"/>
                </a:lnTo>
                <a:lnTo>
                  <a:pt x="1153319" y="0"/>
                </a:lnTo>
                <a:lnTo>
                  <a:pt x="1153319" y="4594622"/>
                </a:lnTo>
                <a:cubicBezTo>
                  <a:pt x="1484048" y="4059370"/>
                  <a:pt x="1882973" y="3640270"/>
                  <a:pt x="2350095" y="3337322"/>
                </a:cubicBezTo>
                <a:cubicBezTo>
                  <a:pt x="2817349" y="3034374"/>
                  <a:pt x="3284537" y="2882900"/>
                  <a:pt x="3751659" y="2882900"/>
                </a:cubicBezTo>
                <a:cubicBezTo>
                  <a:pt x="4144433" y="2882900"/>
                  <a:pt x="4503076" y="2983244"/>
                  <a:pt x="4827587" y="3183930"/>
                </a:cubicBezTo>
                <a:cubicBezTo>
                  <a:pt x="5152099" y="3384616"/>
                  <a:pt x="5378450" y="3627703"/>
                  <a:pt x="5506640" y="3913188"/>
                </a:cubicBezTo>
                <a:cubicBezTo>
                  <a:pt x="5609960" y="4132395"/>
                  <a:pt x="5680207" y="4365096"/>
                  <a:pt x="5717381" y="4611291"/>
                </a:cubicBezTo>
                <a:cubicBezTo>
                  <a:pt x="5754687" y="4857486"/>
                  <a:pt x="5773340" y="5365354"/>
                  <a:pt x="5773340" y="6134894"/>
                </a:cubicBezTo>
                <a:lnTo>
                  <a:pt x="5773340" y="10007600"/>
                </a:lnTo>
                <a:lnTo>
                  <a:pt x="4619823" y="10007600"/>
                </a:lnTo>
                <a:lnTo>
                  <a:pt x="4619823" y="5995790"/>
                </a:lnTo>
                <a:cubicBezTo>
                  <a:pt x="4619823" y="5330362"/>
                  <a:pt x="4587743" y="4891220"/>
                  <a:pt x="4523581" y="4678363"/>
                </a:cubicBezTo>
                <a:cubicBezTo>
                  <a:pt x="4459552" y="4465373"/>
                  <a:pt x="4341746" y="4290682"/>
                  <a:pt x="4170164" y="4154290"/>
                </a:cubicBezTo>
                <a:cubicBezTo>
                  <a:pt x="3998582" y="4017897"/>
                  <a:pt x="3811521" y="3949700"/>
                  <a:pt x="3608983" y="3949700"/>
                </a:cubicBezTo>
                <a:cubicBezTo>
                  <a:pt x="3203905" y="3949700"/>
                  <a:pt x="2768798" y="4141920"/>
                  <a:pt x="2303661" y="4526360"/>
                </a:cubicBezTo>
                <a:cubicBezTo>
                  <a:pt x="1838523" y="4910800"/>
                  <a:pt x="1455076" y="5392341"/>
                  <a:pt x="1153319" y="5970985"/>
                </a:cubicBezTo>
                <a:lnTo>
                  <a:pt x="1153319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Freeform 1646"/>
          <p:cNvSpPr/>
          <p:nvPr/>
        </p:nvSpPr>
        <p:spPr>
          <a:xfrm>
            <a:off x="19121365" y="27249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Freeform 1647"/>
          <p:cNvSpPr/>
          <p:nvPr/>
        </p:nvSpPr>
        <p:spPr>
          <a:xfrm>
            <a:off x="19727099" y="26095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Freeform 1648"/>
          <p:cNvSpPr/>
          <p:nvPr/>
        </p:nvSpPr>
        <p:spPr>
          <a:xfrm>
            <a:off x="20028973" y="27289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Freeform 1649"/>
          <p:cNvSpPr/>
          <p:nvPr/>
        </p:nvSpPr>
        <p:spPr>
          <a:xfrm>
            <a:off x="20332331" y="26441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Freeform 1650"/>
          <p:cNvSpPr/>
          <p:nvPr/>
        </p:nvSpPr>
        <p:spPr>
          <a:xfrm>
            <a:off x="20638674" y="27289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Freeform 1651"/>
          <p:cNvSpPr/>
          <p:nvPr/>
        </p:nvSpPr>
        <p:spPr>
          <a:xfrm>
            <a:off x="13000283" y="3405632"/>
            <a:ext cx="288726" cy="277368"/>
          </a:xfrm>
          <a:custGeom>
            <a:avLst/>
            <a:gdLst/>
            <a:ahLst/>
            <a:cxnLst/>
            <a:rect l="0" t="0" r="0" b="0"/>
            <a:pathLst>
              <a:path w="7218164" h="6934200">
                <a:moveTo>
                  <a:pt x="3007717" y="6934200"/>
                </a:moveTo>
                <a:lnTo>
                  <a:pt x="0" y="0"/>
                </a:lnTo>
                <a:lnTo>
                  <a:pt x="1265039" y="0"/>
                </a:lnTo>
                <a:lnTo>
                  <a:pt x="3640137" y="5493941"/>
                </a:lnTo>
                <a:lnTo>
                  <a:pt x="6064845" y="0"/>
                </a:lnTo>
                <a:lnTo>
                  <a:pt x="7218164" y="0"/>
                </a:lnTo>
                <a:lnTo>
                  <a:pt x="4185840" y="69342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Freeform 1652"/>
          <p:cNvSpPr/>
          <p:nvPr/>
        </p:nvSpPr>
        <p:spPr>
          <a:xfrm>
            <a:off x="13322255" y="34020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Freeform 1653"/>
          <p:cNvSpPr/>
          <p:nvPr/>
        </p:nvSpPr>
        <p:spPr>
          <a:xfrm>
            <a:off x="13663818" y="33980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Freeform 1654"/>
          <p:cNvSpPr/>
          <p:nvPr/>
        </p:nvSpPr>
        <p:spPr>
          <a:xfrm>
            <a:off x="14239779" y="32826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Freeform 1655"/>
          <p:cNvSpPr/>
          <p:nvPr/>
        </p:nvSpPr>
        <p:spPr>
          <a:xfrm>
            <a:off x="14541654" y="34020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Freeform 1656"/>
          <p:cNvSpPr/>
          <p:nvPr/>
        </p:nvSpPr>
        <p:spPr>
          <a:xfrm>
            <a:off x="14845013" y="33172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Freeform 1657"/>
          <p:cNvSpPr/>
          <p:nvPr/>
        </p:nvSpPr>
        <p:spPr>
          <a:xfrm>
            <a:off x="15151355" y="34020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Freeform 1658"/>
          <p:cNvSpPr/>
          <p:nvPr/>
        </p:nvSpPr>
        <p:spPr>
          <a:xfrm>
            <a:off x="15753359" y="3486404"/>
            <a:ext cx="269374" cy="125476"/>
          </a:xfrm>
          <a:custGeom>
            <a:avLst/>
            <a:gdLst/>
            <a:ahLst/>
            <a:cxnLst/>
            <a:rect l="0" t="0" r="0" b="0"/>
            <a:pathLst>
              <a:path w="6734374" h="3136900">
                <a:moveTo>
                  <a:pt x="6734374" y="0"/>
                </a:moveTo>
                <a:lnTo>
                  <a:pt x="6734374" y="965200"/>
                </a:lnTo>
                <a:lnTo>
                  <a:pt x="0" y="965200"/>
                </a:lnTo>
                <a:lnTo>
                  <a:pt x="0" y="0"/>
                </a:lnTo>
                <a:close/>
                <a:moveTo>
                  <a:pt x="6734374" y="2171700"/>
                </a:moveTo>
                <a:lnTo>
                  <a:pt x="6734374" y="3136900"/>
                </a:lnTo>
                <a:lnTo>
                  <a:pt x="0" y="3136900"/>
                </a:lnTo>
                <a:lnTo>
                  <a:pt x="0" y="2171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Freeform 1659"/>
          <p:cNvSpPr/>
          <p:nvPr/>
        </p:nvSpPr>
        <p:spPr>
          <a:xfrm>
            <a:off x="16397787" y="3275076"/>
            <a:ext cx="221257" cy="500380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Rectangle 1660"/>
          <p:cNvSpPr/>
          <p:nvPr/>
        </p:nvSpPr>
        <p:spPr>
          <a:xfrm>
            <a:off x="13449300" y="3721100"/>
            <a:ext cx="4877551" cy="762000"/>
          </a:xfrm>
          <a:prstGeom prst="rect">
            <a:avLst/>
          </a:prstGeom>
        </p:spPr>
      </p:sp>
      <p:sp>
        <p:nvSpPr>
          <p:cNvPr id="1661" name="Freeform 1661"/>
          <p:cNvSpPr/>
          <p:nvPr/>
        </p:nvSpPr>
        <p:spPr>
          <a:xfrm>
            <a:off x="13466913" y="4071112"/>
            <a:ext cx="269374" cy="284988"/>
          </a:xfrm>
          <a:custGeom>
            <a:avLst/>
            <a:gdLst/>
            <a:ahLst/>
            <a:cxnLst/>
            <a:rect l="0" t="0" r="0" b="0"/>
            <a:pathLst>
              <a:path w="6734374" h="7124700">
                <a:moveTo>
                  <a:pt x="0" y="7124700"/>
                </a:moveTo>
                <a:lnTo>
                  <a:pt x="0" y="190500"/>
                </a:lnTo>
                <a:lnTo>
                  <a:pt x="1010841" y="190500"/>
                </a:lnTo>
                <a:lnTo>
                  <a:pt x="1010841" y="1782366"/>
                </a:lnTo>
                <a:cubicBezTo>
                  <a:pt x="1329135" y="1107546"/>
                  <a:pt x="1625733" y="641814"/>
                  <a:pt x="1900635" y="385168"/>
                </a:cubicBezTo>
                <a:cubicBezTo>
                  <a:pt x="2175537" y="128390"/>
                  <a:pt x="2453548" y="0"/>
                  <a:pt x="2734668" y="0"/>
                </a:cubicBezTo>
                <a:cubicBezTo>
                  <a:pt x="3069498" y="0"/>
                  <a:pt x="3339240" y="131499"/>
                  <a:pt x="3543896" y="394494"/>
                </a:cubicBezTo>
                <a:cubicBezTo>
                  <a:pt x="3748551" y="657358"/>
                  <a:pt x="3850878" y="1030950"/>
                  <a:pt x="3850878" y="1515269"/>
                </a:cubicBezTo>
                <a:lnTo>
                  <a:pt x="3850878" y="1887935"/>
                </a:lnTo>
                <a:cubicBezTo>
                  <a:pt x="3987271" y="1465660"/>
                  <a:pt x="4151578" y="1123090"/>
                  <a:pt x="4343797" y="860227"/>
                </a:cubicBezTo>
                <a:cubicBezTo>
                  <a:pt x="4536017" y="597231"/>
                  <a:pt x="4735447" y="388144"/>
                  <a:pt x="4942086" y="232966"/>
                </a:cubicBezTo>
                <a:cubicBezTo>
                  <a:pt x="5148858" y="77655"/>
                  <a:pt x="5386653" y="0"/>
                  <a:pt x="5655469" y="0"/>
                </a:cubicBezTo>
                <a:cubicBezTo>
                  <a:pt x="5953125" y="0"/>
                  <a:pt x="6207324" y="126207"/>
                  <a:pt x="6418064" y="378619"/>
                </a:cubicBezTo>
                <a:cubicBezTo>
                  <a:pt x="6628938" y="631032"/>
                  <a:pt x="6734374" y="1133740"/>
                  <a:pt x="6734374" y="1886744"/>
                </a:cubicBezTo>
                <a:lnTo>
                  <a:pt x="6734374" y="7124700"/>
                </a:lnTo>
                <a:lnTo>
                  <a:pt x="5723732" y="7124700"/>
                </a:lnTo>
                <a:lnTo>
                  <a:pt x="5723732" y="2390379"/>
                </a:lnTo>
                <a:cubicBezTo>
                  <a:pt x="5723732" y="2001573"/>
                  <a:pt x="5711296" y="1735865"/>
                  <a:pt x="5686425" y="1593255"/>
                </a:cubicBezTo>
                <a:cubicBezTo>
                  <a:pt x="5661687" y="1450512"/>
                  <a:pt x="5612078" y="1341901"/>
                  <a:pt x="5537597" y="1267421"/>
                </a:cubicBezTo>
                <a:cubicBezTo>
                  <a:pt x="5463249" y="1192940"/>
                  <a:pt x="5382684" y="1155700"/>
                  <a:pt x="5295900" y="1155700"/>
                </a:cubicBezTo>
                <a:cubicBezTo>
                  <a:pt x="5080926" y="1155700"/>
                  <a:pt x="4850408" y="1320139"/>
                  <a:pt x="4604346" y="1649016"/>
                </a:cubicBezTo>
                <a:cubicBezTo>
                  <a:pt x="4358415" y="1977893"/>
                  <a:pt x="4107260" y="2522869"/>
                  <a:pt x="3850878" y="3283943"/>
                </a:cubicBezTo>
                <a:lnTo>
                  <a:pt x="3850878" y="7124700"/>
                </a:lnTo>
                <a:lnTo>
                  <a:pt x="2883496" y="7124700"/>
                </a:lnTo>
                <a:lnTo>
                  <a:pt x="2883496" y="2396729"/>
                </a:lnTo>
                <a:cubicBezTo>
                  <a:pt x="2883496" y="1784483"/>
                  <a:pt x="2823568" y="1424583"/>
                  <a:pt x="2703711" y="1317030"/>
                </a:cubicBezTo>
                <a:cubicBezTo>
                  <a:pt x="2583855" y="1209477"/>
                  <a:pt x="2476368" y="1155700"/>
                  <a:pt x="2381250" y="1155700"/>
                </a:cubicBezTo>
                <a:cubicBezTo>
                  <a:pt x="2170377" y="1155700"/>
                  <a:pt x="1944026" y="1339784"/>
                  <a:pt x="1702197" y="1707952"/>
                </a:cubicBezTo>
                <a:cubicBezTo>
                  <a:pt x="1460368" y="2076120"/>
                  <a:pt x="1229916" y="2547673"/>
                  <a:pt x="1010841" y="3122613"/>
                </a:cubicBezTo>
                <a:lnTo>
                  <a:pt x="1010841" y="7124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Freeform 1662"/>
          <p:cNvSpPr/>
          <p:nvPr/>
        </p:nvSpPr>
        <p:spPr>
          <a:xfrm>
            <a:off x="13786401" y="40711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Freeform 1663"/>
          <p:cNvSpPr/>
          <p:nvPr/>
        </p:nvSpPr>
        <p:spPr>
          <a:xfrm>
            <a:off x="14100674" y="40711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Freeform 1664"/>
          <p:cNvSpPr/>
          <p:nvPr/>
        </p:nvSpPr>
        <p:spPr>
          <a:xfrm>
            <a:off x="14405523" y="40711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Freeform 1665"/>
          <p:cNvSpPr/>
          <p:nvPr/>
        </p:nvSpPr>
        <p:spPr>
          <a:xfrm>
            <a:off x="14694007" y="40751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Freeform 1666"/>
          <p:cNvSpPr/>
          <p:nvPr/>
        </p:nvSpPr>
        <p:spPr>
          <a:xfrm>
            <a:off x="15001835" y="4075176"/>
            <a:ext cx="241593" cy="396240"/>
          </a:xfrm>
          <a:custGeom>
            <a:avLst/>
            <a:gdLst/>
            <a:ahLst/>
            <a:cxnLst/>
            <a:rect l="0" t="0" r="0" b="0"/>
            <a:pathLst>
              <a:path w="6039843" h="9906000">
                <a:moveTo>
                  <a:pt x="4880174" y="5464175"/>
                </a:moveTo>
                <a:cubicBezTo>
                  <a:pt x="4528807" y="6043216"/>
                  <a:pt x="4106069" y="6479580"/>
                  <a:pt x="3611960" y="6773268"/>
                </a:cubicBezTo>
                <a:cubicBezTo>
                  <a:pt x="3117982" y="7066822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3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3" y="101600"/>
                </a:lnTo>
                <a:lnTo>
                  <a:pt x="6039843" y="4997649"/>
                </a:lnTo>
                <a:cubicBezTo>
                  <a:pt x="6039843" y="6162742"/>
                  <a:pt x="6024298" y="6874405"/>
                  <a:pt x="5993210" y="7132637"/>
                </a:cubicBezTo>
                <a:cubicBezTo>
                  <a:pt x="5962253" y="7390870"/>
                  <a:pt x="5911652" y="7652213"/>
                  <a:pt x="5841405" y="7916664"/>
                </a:cubicBezTo>
                <a:cubicBezTo>
                  <a:pt x="5676040" y="8532217"/>
                  <a:pt x="5298811" y="9017661"/>
                  <a:pt x="4709716" y="9372996"/>
                </a:cubicBezTo>
                <a:cubicBezTo>
                  <a:pt x="4120621" y="9728332"/>
                  <a:pt x="3408561" y="9906000"/>
                  <a:pt x="2573536" y="9906000"/>
                </a:cubicBezTo>
                <a:cubicBezTo>
                  <a:pt x="1734278" y="9906000"/>
                  <a:pt x="884701" y="9690100"/>
                  <a:pt x="24805" y="9258300"/>
                </a:cubicBezTo>
                <a:lnTo>
                  <a:pt x="24805" y="8092678"/>
                </a:lnTo>
                <a:cubicBezTo>
                  <a:pt x="351433" y="8315589"/>
                  <a:pt x="753468" y="8512638"/>
                  <a:pt x="1230908" y="8683823"/>
                </a:cubicBezTo>
                <a:cubicBezTo>
                  <a:pt x="1708349" y="8855141"/>
                  <a:pt x="2170311" y="8940800"/>
                  <a:pt x="2616796" y="8940800"/>
                </a:cubicBezTo>
                <a:cubicBezTo>
                  <a:pt x="2968162" y="8940800"/>
                  <a:pt x="3300942" y="8885039"/>
                  <a:pt x="3615135" y="8773517"/>
                </a:cubicBezTo>
                <a:cubicBezTo>
                  <a:pt x="3929328" y="8661995"/>
                  <a:pt x="4183592" y="8500864"/>
                  <a:pt x="4377928" y="8290123"/>
                </a:cubicBezTo>
                <a:cubicBezTo>
                  <a:pt x="4572265" y="8079382"/>
                  <a:pt x="4704557" y="7834577"/>
                  <a:pt x="4774803" y="7555706"/>
                </a:cubicBezTo>
                <a:cubicBezTo>
                  <a:pt x="4845050" y="7276835"/>
                  <a:pt x="4880174" y="6906022"/>
                  <a:pt x="4880174" y="6443266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3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Freeform 1667"/>
          <p:cNvSpPr/>
          <p:nvPr/>
        </p:nvSpPr>
        <p:spPr>
          <a:xfrm>
            <a:off x="15310655" y="40711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Freeform 1668"/>
          <p:cNvSpPr/>
          <p:nvPr/>
        </p:nvSpPr>
        <p:spPr>
          <a:xfrm>
            <a:off x="15695118" y="4071112"/>
            <a:ext cx="80859" cy="296672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Freeform 1669"/>
          <p:cNvSpPr/>
          <p:nvPr/>
        </p:nvSpPr>
        <p:spPr>
          <a:xfrm>
            <a:off x="16260661" y="39557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Freeform 1670"/>
          <p:cNvSpPr/>
          <p:nvPr/>
        </p:nvSpPr>
        <p:spPr>
          <a:xfrm>
            <a:off x="16529055" y="3971036"/>
            <a:ext cx="242339" cy="385064"/>
          </a:xfrm>
          <a:custGeom>
            <a:avLst/>
            <a:gdLst/>
            <a:ahLst/>
            <a:cxnLst/>
            <a:rect l="0" t="0" r="0" b="0"/>
            <a:pathLst>
              <a:path w="6058496" h="9626600">
                <a:moveTo>
                  <a:pt x="0" y="9626600"/>
                </a:moveTo>
                <a:lnTo>
                  <a:pt x="0" y="0"/>
                </a:lnTo>
                <a:lnTo>
                  <a:pt x="1252538" y="0"/>
                </a:lnTo>
                <a:lnTo>
                  <a:pt x="1252538" y="4140200"/>
                </a:lnTo>
                <a:lnTo>
                  <a:pt x="4812110" y="4140200"/>
                </a:lnTo>
                <a:lnTo>
                  <a:pt x="4812110" y="0"/>
                </a:lnTo>
                <a:lnTo>
                  <a:pt x="6058496" y="0"/>
                </a:lnTo>
                <a:lnTo>
                  <a:pt x="6058496" y="9626600"/>
                </a:lnTo>
                <a:lnTo>
                  <a:pt x="4812110" y="9626600"/>
                </a:lnTo>
                <a:lnTo>
                  <a:pt x="4812110" y="5105400"/>
                </a:lnTo>
                <a:lnTo>
                  <a:pt x="1252538" y="5105400"/>
                </a:lnTo>
                <a:lnTo>
                  <a:pt x="1252538" y="9626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Freeform 1671"/>
          <p:cNvSpPr/>
          <p:nvPr/>
        </p:nvSpPr>
        <p:spPr>
          <a:xfrm>
            <a:off x="16834898" y="40711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Freeform 1672"/>
          <p:cNvSpPr/>
          <p:nvPr/>
        </p:nvSpPr>
        <p:spPr>
          <a:xfrm>
            <a:off x="17137510" y="39557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Freeform 1673"/>
          <p:cNvSpPr/>
          <p:nvPr/>
        </p:nvSpPr>
        <p:spPr>
          <a:xfrm>
            <a:off x="17442361" y="39557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Freeform 1674"/>
          <p:cNvSpPr/>
          <p:nvPr/>
        </p:nvSpPr>
        <p:spPr>
          <a:xfrm>
            <a:off x="17738782" y="40711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Freeform 1675"/>
          <p:cNvSpPr/>
          <p:nvPr/>
        </p:nvSpPr>
        <p:spPr>
          <a:xfrm>
            <a:off x="18089766" y="39557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Rectangle 1676"/>
          <p:cNvSpPr/>
          <p:nvPr/>
        </p:nvSpPr>
        <p:spPr>
          <a:xfrm>
            <a:off x="12992100" y="4394200"/>
            <a:ext cx="609650" cy="762000"/>
          </a:xfrm>
          <a:prstGeom prst="rect">
            <a:avLst/>
          </a:prstGeom>
        </p:spPr>
      </p:sp>
      <p:sp>
        <p:nvSpPr>
          <p:cNvPr id="1677" name="Freeform 1677"/>
          <p:cNvSpPr/>
          <p:nvPr/>
        </p:nvSpPr>
        <p:spPr>
          <a:xfrm>
            <a:off x="13023357" y="4621276"/>
            <a:ext cx="221257" cy="500380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Freeform 1678"/>
          <p:cNvSpPr/>
          <p:nvPr/>
        </p:nvSpPr>
        <p:spPr>
          <a:xfrm>
            <a:off x="13402123" y="4744212"/>
            <a:ext cx="94257" cy="392684"/>
          </a:xfrm>
          <a:custGeom>
            <a:avLst/>
            <a:gdLst/>
            <a:ahLst/>
            <a:cxnLst/>
            <a:rect l="0" t="0" r="0" b="0"/>
            <a:pathLst>
              <a:path w="2356446" h="9817100">
                <a:moveTo>
                  <a:pt x="0" y="9817100"/>
                </a:moveTo>
                <a:lnTo>
                  <a:pt x="0" y="9042400"/>
                </a:lnTo>
                <a:cubicBezTo>
                  <a:pt x="297657" y="8964347"/>
                  <a:pt x="524008" y="8852296"/>
                  <a:pt x="679054" y="8706246"/>
                </a:cubicBezTo>
                <a:cubicBezTo>
                  <a:pt x="834099" y="8560329"/>
                  <a:pt x="958123" y="8375385"/>
                  <a:pt x="1051124" y="8151415"/>
                </a:cubicBezTo>
                <a:cubicBezTo>
                  <a:pt x="1144125" y="7927445"/>
                  <a:pt x="1190625" y="7657173"/>
                  <a:pt x="1190625" y="7340600"/>
                </a:cubicBezTo>
                <a:cubicBezTo>
                  <a:pt x="806186" y="7340600"/>
                  <a:pt x="523016" y="7231856"/>
                  <a:pt x="341114" y="7014369"/>
                </a:cubicBezTo>
                <a:cubicBezTo>
                  <a:pt x="159213" y="6796749"/>
                  <a:pt x="68263" y="6563652"/>
                  <a:pt x="68263" y="6315075"/>
                </a:cubicBezTo>
                <a:cubicBezTo>
                  <a:pt x="68263" y="6029193"/>
                  <a:pt x="169532" y="5787893"/>
                  <a:pt x="372071" y="5591175"/>
                </a:cubicBezTo>
                <a:cubicBezTo>
                  <a:pt x="574609" y="5394325"/>
                  <a:pt x="810287" y="5295900"/>
                  <a:pt x="1079104" y="5295900"/>
                </a:cubicBezTo>
                <a:cubicBezTo>
                  <a:pt x="1426369" y="5295900"/>
                  <a:pt x="1726076" y="5445787"/>
                  <a:pt x="1978224" y="5745560"/>
                </a:cubicBezTo>
                <a:cubicBezTo>
                  <a:pt x="2230372" y="6045333"/>
                  <a:pt x="2356446" y="6455702"/>
                  <a:pt x="2356446" y="6976666"/>
                </a:cubicBezTo>
                <a:cubicBezTo>
                  <a:pt x="2356446" y="7431484"/>
                  <a:pt x="2257227" y="7860440"/>
                  <a:pt x="2058789" y="8263532"/>
                </a:cubicBezTo>
                <a:cubicBezTo>
                  <a:pt x="1860352" y="8666625"/>
                  <a:pt x="1590609" y="9010782"/>
                  <a:pt x="1249561" y="9296003"/>
                </a:cubicBezTo>
                <a:cubicBezTo>
                  <a:pt x="908514" y="9581356"/>
                  <a:pt x="491993" y="9755055"/>
                  <a:pt x="0" y="9817100"/>
                </a:cubicBezTo>
                <a:close/>
                <a:moveTo>
                  <a:pt x="1078905" y="2019300"/>
                </a:moveTo>
                <a:cubicBezTo>
                  <a:pt x="802018" y="2019300"/>
                  <a:pt x="564357" y="1920214"/>
                  <a:pt x="365919" y="1722041"/>
                </a:cubicBezTo>
                <a:cubicBezTo>
                  <a:pt x="167482" y="1523736"/>
                  <a:pt x="68263" y="1286272"/>
                  <a:pt x="68263" y="1009650"/>
                </a:cubicBezTo>
                <a:cubicBezTo>
                  <a:pt x="68263" y="728795"/>
                  <a:pt x="168474" y="490340"/>
                  <a:pt x="368896" y="294283"/>
                </a:cubicBezTo>
                <a:cubicBezTo>
                  <a:pt x="569450" y="98095"/>
                  <a:pt x="806120" y="0"/>
                  <a:pt x="1078905" y="0"/>
                </a:cubicBezTo>
                <a:cubicBezTo>
                  <a:pt x="1351823" y="0"/>
                  <a:pt x="1588493" y="98095"/>
                  <a:pt x="1788914" y="294283"/>
                </a:cubicBezTo>
                <a:cubicBezTo>
                  <a:pt x="1989468" y="490340"/>
                  <a:pt x="2089746" y="728795"/>
                  <a:pt x="2089746" y="1009650"/>
                </a:cubicBezTo>
                <a:cubicBezTo>
                  <a:pt x="2089746" y="1286272"/>
                  <a:pt x="1990527" y="1523736"/>
                  <a:pt x="1792089" y="1722041"/>
                </a:cubicBezTo>
                <a:cubicBezTo>
                  <a:pt x="1593652" y="1920214"/>
                  <a:pt x="1355924" y="2019300"/>
                  <a:pt x="1078905" y="2019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Rectangle 1679"/>
          <p:cNvSpPr/>
          <p:nvPr/>
        </p:nvSpPr>
        <p:spPr>
          <a:xfrm>
            <a:off x="12992100" y="5740400"/>
            <a:ext cx="9755175" cy="1435100"/>
          </a:xfrm>
          <a:prstGeom prst="rect">
            <a:avLst/>
          </a:prstGeom>
        </p:spPr>
      </p:sp>
      <p:sp>
        <p:nvSpPr>
          <p:cNvPr id="1680" name="Freeform 1680"/>
          <p:cNvSpPr/>
          <p:nvPr/>
        </p:nvSpPr>
        <p:spPr>
          <a:xfrm>
            <a:off x="13000283" y="59791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Freeform 1681"/>
          <p:cNvSpPr/>
          <p:nvPr/>
        </p:nvSpPr>
        <p:spPr>
          <a:xfrm>
            <a:off x="13305134" y="59791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Freeform 1682"/>
          <p:cNvSpPr/>
          <p:nvPr/>
        </p:nvSpPr>
        <p:spPr>
          <a:xfrm>
            <a:off x="13949315" y="5990336"/>
            <a:ext cx="219273" cy="385064"/>
          </a:xfrm>
          <a:custGeom>
            <a:avLst/>
            <a:gdLst/>
            <a:ahLst/>
            <a:cxnLst/>
            <a:rect l="0" t="0" r="0" b="0"/>
            <a:pathLst>
              <a:path w="5481836" h="9626600">
                <a:moveTo>
                  <a:pt x="0" y="9626600"/>
                </a:moveTo>
                <a:lnTo>
                  <a:pt x="0" y="8661400"/>
                </a:lnTo>
                <a:lnTo>
                  <a:pt x="2114550" y="8661400"/>
                </a:lnTo>
                <a:lnTo>
                  <a:pt x="2114550" y="965200"/>
                </a:lnTo>
                <a:lnTo>
                  <a:pt x="0" y="965200"/>
                </a:lnTo>
                <a:lnTo>
                  <a:pt x="0" y="0"/>
                </a:lnTo>
                <a:lnTo>
                  <a:pt x="5481836" y="0"/>
                </a:lnTo>
                <a:lnTo>
                  <a:pt x="5481836" y="965200"/>
                </a:lnTo>
                <a:lnTo>
                  <a:pt x="3367286" y="965200"/>
                </a:lnTo>
                <a:lnTo>
                  <a:pt x="3367286" y="8661400"/>
                </a:lnTo>
                <a:lnTo>
                  <a:pt x="5481836" y="8661400"/>
                </a:lnTo>
                <a:lnTo>
                  <a:pt x="5481836" y="9626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Freeform 1683"/>
          <p:cNvSpPr/>
          <p:nvPr/>
        </p:nvSpPr>
        <p:spPr>
          <a:xfrm>
            <a:off x="14249952" y="60904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Freeform 1684"/>
          <p:cNvSpPr/>
          <p:nvPr/>
        </p:nvSpPr>
        <p:spPr>
          <a:xfrm>
            <a:off x="14558026" y="60904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Freeform 1685"/>
          <p:cNvSpPr/>
          <p:nvPr/>
        </p:nvSpPr>
        <p:spPr>
          <a:xfrm>
            <a:off x="14845017" y="60096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Freeform 1686"/>
          <p:cNvSpPr/>
          <p:nvPr/>
        </p:nvSpPr>
        <p:spPr>
          <a:xfrm>
            <a:off x="15151359" y="60944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Freeform 1687"/>
          <p:cNvSpPr/>
          <p:nvPr/>
        </p:nvSpPr>
        <p:spPr>
          <a:xfrm>
            <a:off x="15469355" y="60904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Freeform 1688"/>
          <p:cNvSpPr/>
          <p:nvPr/>
        </p:nvSpPr>
        <p:spPr>
          <a:xfrm>
            <a:off x="15759569" y="60096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Freeform 1689"/>
          <p:cNvSpPr/>
          <p:nvPr/>
        </p:nvSpPr>
        <p:spPr>
          <a:xfrm>
            <a:off x="16079803" y="59674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Freeform 1690"/>
          <p:cNvSpPr/>
          <p:nvPr/>
        </p:nvSpPr>
        <p:spPr>
          <a:xfrm>
            <a:off x="16370762" y="60944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Freeform 1691"/>
          <p:cNvSpPr/>
          <p:nvPr/>
        </p:nvSpPr>
        <p:spPr>
          <a:xfrm>
            <a:off x="16674121" y="60096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Freeform 1692"/>
          <p:cNvSpPr/>
          <p:nvPr/>
        </p:nvSpPr>
        <p:spPr>
          <a:xfrm>
            <a:off x="16987410" y="60904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Freeform 1693"/>
          <p:cNvSpPr/>
          <p:nvPr/>
        </p:nvSpPr>
        <p:spPr>
          <a:xfrm>
            <a:off x="17573046" y="5990336"/>
            <a:ext cx="288726" cy="385064"/>
          </a:xfrm>
          <a:custGeom>
            <a:avLst/>
            <a:gdLst/>
            <a:ahLst/>
            <a:cxnLst/>
            <a:rect l="0" t="0" r="0" b="0"/>
            <a:pathLst>
              <a:path w="7218164" h="9626600">
                <a:moveTo>
                  <a:pt x="6015236" y="0"/>
                </a:moveTo>
                <a:lnTo>
                  <a:pt x="7218164" y="0"/>
                </a:lnTo>
                <a:lnTo>
                  <a:pt x="4254103" y="9626600"/>
                </a:lnTo>
                <a:lnTo>
                  <a:pt x="2982912" y="9626600"/>
                </a:lnTo>
                <a:lnTo>
                  <a:pt x="0" y="0"/>
                </a:lnTo>
                <a:lnTo>
                  <a:pt x="1320998" y="0"/>
                </a:lnTo>
                <a:lnTo>
                  <a:pt x="3410743" y="6728421"/>
                </a:lnTo>
                <a:lnTo>
                  <a:pt x="3683595" y="7728943"/>
                </a:lnTo>
                <a:lnTo>
                  <a:pt x="3925490" y="6734175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Freeform 1694"/>
          <p:cNvSpPr/>
          <p:nvPr/>
        </p:nvSpPr>
        <p:spPr>
          <a:xfrm>
            <a:off x="17905185" y="609803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5773340" y="0"/>
                </a:moveTo>
                <a:lnTo>
                  <a:pt x="5773340" y="6934200"/>
                </a:lnTo>
                <a:lnTo>
                  <a:pt x="4619823" y="6934200"/>
                </a:lnTo>
                <a:lnTo>
                  <a:pt x="4619823" y="5406827"/>
                </a:lnTo>
                <a:cubicBezTo>
                  <a:pt x="4247819" y="5979518"/>
                  <a:pt x="3834408" y="6409003"/>
                  <a:pt x="3379589" y="6695282"/>
                </a:cubicBezTo>
                <a:cubicBezTo>
                  <a:pt x="2924902" y="6981560"/>
                  <a:pt x="2470150" y="7124700"/>
                  <a:pt x="2015331" y="7124700"/>
                </a:cubicBezTo>
                <a:cubicBezTo>
                  <a:pt x="1610254" y="7124700"/>
                  <a:pt x="1239242" y="7016088"/>
                  <a:pt x="902295" y="6798866"/>
                </a:cubicBezTo>
                <a:cubicBezTo>
                  <a:pt x="565348" y="6581643"/>
                  <a:pt x="330729" y="6296158"/>
                  <a:pt x="198437" y="5942410"/>
                </a:cubicBezTo>
                <a:cubicBezTo>
                  <a:pt x="66146" y="5588662"/>
                  <a:pt x="0" y="4898761"/>
                  <a:pt x="0" y="3872707"/>
                </a:cubicBezTo>
                <a:lnTo>
                  <a:pt x="0" y="0"/>
                </a:lnTo>
                <a:lnTo>
                  <a:pt x="1153318" y="0"/>
                </a:lnTo>
                <a:lnTo>
                  <a:pt x="1153318" y="4011811"/>
                </a:lnTo>
                <a:cubicBezTo>
                  <a:pt x="1153318" y="4677238"/>
                  <a:pt x="1185333" y="5116447"/>
                  <a:pt x="1249362" y="5329436"/>
                </a:cubicBezTo>
                <a:cubicBezTo>
                  <a:pt x="1313524" y="5542294"/>
                  <a:pt x="1431395" y="5716919"/>
                  <a:pt x="1602978" y="5853311"/>
                </a:cubicBezTo>
                <a:cubicBezTo>
                  <a:pt x="1774560" y="5989704"/>
                  <a:pt x="1959570" y="6057900"/>
                  <a:pt x="2158008" y="6057900"/>
                </a:cubicBezTo>
                <a:cubicBezTo>
                  <a:pt x="2563085" y="6057900"/>
                  <a:pt x="2998126" y="5866739"/>
                  <a:pt x="3463131" y="5484416"/>
                </a:cubicBezTo>
                <a:cubicBezTo>
                  <a:pt x="3928268" y="5102093"/>
                  <a:pt x="4313833" y="4619493"/>
                  <a:pt x="4619823" y="4036616"/>
                </a:cubicBezTo>
                <a:lnTo>
                  <a:pt x="4619823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Freeform 1695"/>
          <p:cNvSpPr/>
          <p:nvPr/>
        </p:nvSpPr>
        <p:spPr>
          <a:xfrm>
            <a:off x="18206813" y="60904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Freeform 1696"/>
          <p:cNvSpPr/>
          <p:nvPr/>
        </p:nvSpPr>
        <p:spPr>
          <a:xfrm>
            <a:off x="18805847" y="60904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Freeform 1697"/>
          <p:cNvSpPr/>
          <p:nvPr/>
        </p:nvSpPr>
        <p:spPr>
          <a:xfrm>
            <a:off x="19127564" y="60904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Freeform 1698"/>
          <p:cNvSpPr/>
          <p:nvPr/>
        </p:nvSpPr>
        <p:spPr>
          <a:xfrm>
            <a:off x="19724122" y="60944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Freeform 1699"/>
          <p:cNvSpPr/>
          <p:nvPr/>
        </p:nvSpPr>
        <p:spPr>
          <a:xfrm>
            <a:off x="20042118" y="60904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Freeform 1700"/>
          <p:cNvSpPr/>
          <p:nvPr/>
        </p:nvSpPr>
        <p:spPr>
          <a:xfrm>
            <a:off x="20645619" y="60904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Freeform 1701"/>
          <p:cNvSpPr/>
          <p:nvPr/>
        </p:nvSpPr>
        <p:spPr>
          <a:xfrm>
            <a:off x="20948232" y="59750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2" name="Freeform 1702"/>
          <p:cNvSpPr/>
          <p:nvPr/>
        </p:nvSpPr>
        <p:spPr>
          <a:xfrm>
            <a:off x="21255320" y="60904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Freeform 1703"/>
          <p:cNvSpPr/>
          <p:nvPr/>
        </p:nvSpPr>
        <p:spPr>
          <a:xfrm>
            <a:off x="21545534" y="6090412"/>
            <a:ext cx="269374" cy="284988"/>
          </a:xfrm>
          <a:custGeom>
            <a:avLst/>
            <a:gdLst/>
            <a:ahLst/>
            <a:cxnLst/>
            <a:rect l="0" t="0" r="0" b="0"/>
            <a:pathLst>
              <a:path w="6734374" h="7124700">
                <a:moveTo>
                  <a:pt x="0" y="7124700"/>
                </a:moveTo>
                <a:lnTo>
                  <a:pt x="0" y="190500"/>
                </a:lnTo>
                <a:lnTo>
                  <a:pt x="1010841" y="190500"/>
                </a:lnTo>
                <a:lnTo>
                  <a:pt x="1010841" y="1782366"/>
                </a:lnTo>
                <a:cubicBezTo>
                  <a:pt x="1329135" y="1107546"/>
                  <a:pt x="1625733" y="641814"/>
                  <a:pt x="1900635" y="385168"/>
                </a:cubicBezTo>
                <a:cubicBezTo>
                  <a:pt x="2175537" y="128390"/>
                  <a:pt x="2453548" y="0"/>
                  <a:pt x="2734668" y="0"/>
                </a:cubicBezTo>
                <a:cubicBezTo>
                  <a:pt x="3069498" y="0"/>
                  <a:pt x="3339240" y="131499"/>
                  <a:pt x="3543896" y="394494"/>
                </a:cubicBezTo>
                <a:cubicBezTo>
                  <a:pt x="3748551" y="657358"/>
                  <a:pt x="3850878" y="1030950"/>
                  <a:pt x="3850878" y="1515269"/>
                </a:cubicBezTo>
                <a:lnTo>
                  <a:pt x="3850878" y="1887935"/>
                </a:lnTo>
                <a:cubicBezTo>
                  <a:pt x="3987271" y="1465660"/>
                  <a:pt x="4151578" y="1123090"/>
                  <a:pt x="4343797" y="860227"/>
                </a:cubicBezTo>
                <a:cubicBezTo>
                  <a:pt x="4536017" y="597231"/>
                  <a:pt x="4735447" y="388144"/>
                  <a:pt x="4942086" y="232966"/>
                </a:cubicBezTo>
                <a:cubicBezTo>
                  <a:pt x="5148858" y="77655"/>
                  <a:pt x="5386653" y="0"/>
                  <a:pt x="5655469" y="0"/>
                </a:cubicBezTo>
                <a:cubicBezTo>
                  <a:pt x="5953125" y="0"/>
                  <a:pt x="6207324" y="126207"/>
                  <a:pt x="6418064" y="378619"/>
                </a:cubicBezTo>
                <a:cubicBezTo>
                  <a:pt x="6628938" y="631032"/>
                  <a:pt x="6734374" y="1133740"/>
                  <a:pt x="6734374" y="1886744"/>
                </a:cubicBezTo>
                <a:lnTo>
                  <a:pt x="6734374" y="7124700"/>
                </a:lnTo>
                <a:lnTo>
                  <a:pt x="5723732" y="7124700"/>
                </a:lnTo>
                <a:lnTo>
                  <a:pt x="5723732" y="2390379"/>
                </a:lnTo>
                <a:cubicBezTo>
                  <a:pt x="5723732" y="2001573"/>
                  <a:pt x="5711296" y="1735865"/>
                  <a:pt x="5686425" y="1593255"/>
                </a:cubicBezTo>
                <a:cubicBezTo>
                  <a:pt x="5661687" y="1450512"/>
                  <a:pt x="5612078" y="1341901"/>
                  <a:pt x="5537597" y="1267421"/>
                </a:cubicBezTo>
                <a:cubicBezTo>
                  <a:pt x="5463249" y="1192940"/>
                  <a:pt x="5382684" y="1155700"/>
                  <a:pt x="5295900" y="1155700"/>
                </a:cubicBezTo>
                <a:cubicBezTo>
                  <a:pt x="5080926" y="1155700"/>
                  <a:pt x="4850408" y="1320139"/>
                  <a:pt x="4604346" y="1649016"/>
                </a:cubicBezTo>
                <a:cubicBezTo>
                  <a:pt x="4358415" y="1977893"/>
                  <a:pt x="4107260" y="2522869"/>
                  <a:pt x="3850878" y="3283943"/>
                </a:cubicBezTo>
                <a:lnTo>
                  <a:pt x="3850878" y="7124700"/>
                </a:lnTo>
                <a:lnTo>
                  <a:pt x="2883496" y="7124700"/>
                </a:lnTo>
                <a:lnTo>
                  <a:pt x="2883496" y="2396729"/>
                </a:lnTo>
                <a:cubicBezTo>
                  <a:pt x="2883496" y="1784483"/>
                  <a:pt x="2823568" y="1424583"/>
                  <a:pt x="2703711" y="1317030"/>
                </a:cubicBezTo>
                <a:cubicBezTo>
                  <a:pt x="2583855" y="1209477"/>
                  <a:pt x="2476368" y="1155700"/>
                  <a:pt x="2381250" y="1155700"/>
                </a:cubicBezTo>
                <a:cubicBezTo>
                  <a:pt x="2170377" y="1155700"/>
                  <a:pt x="1944026" y="1339784"/>
                  <a:pt x="1702197" y="1707952"/>
                </a:cubicBezTo>
                <a:cubicBezTo>
                  <a:pt x="1460368" y="2076120"/>
                  <a:pt x="1229916" y="2547673"/>
                  <a:pt x="1010841" y="3122613"/>
                </a:cubicBezTo>
                <a:lnTo>
                  <a:pt x="1010841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4" name="Freeform 1704"/>
          <p:cNvSpPr/>
          <p:nvPr/>
        </p:nvSpPr>
        <p:spPr>
          <a:xfrm>
            <a:off x="21865022" y="60904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Freeform 1705"/>
          <p:cNvSpPr/>
          <p:nvPr/>
        </p:nvSpPr>
        <p:spPr>
          <a:xfrm>
            <a:off x="22176073" y="60904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Freeform 1706"/>
          <p:cNvSpPr/>
          <p:nvPr/>
        </p:nvSpPr>
        <p:spPr>
          <a:xfrm>
            <a:off x="22466287" y="60096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Freeform 1707"/>
          <p:cNvSpPr/>
          <p:nvPr/>
        </p:nvSpPr>
        <p:spPr>
          <a:xfrm>
            <a:off x="13030549" y="67635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Freeform 1708"/>
          <p:cNvSpPr/>
          <p:nvPr/>
        </p:nvSpPr>
        <p:spPr>
          <a:xfrm>
            <a:off x="13329201" y="67635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Freeform 1709"/>
          <p:cNvSpPr/>
          <p:nvPr/>
        </p:nvSpPr>
        <p:spPr>
          <a:xfrm>
            <a:off x="13606763" y="6771132"/>
            <a:ext cx="294679" cy="277368"/>
          </a:xfrm>
          <a:custGeom>
            <a:avLst/>
            <a:gdLst/>
            <a:ahLst/>
            <a:cxnLst/>
            <a:rect l="0" t="0" r="0" b="0"/>
            <a:pathLst>
              <a:path w="7366992" h="6934200">
                <a:moveTo>
                  <a:pt x="1128712" y="6934200"/>
                </a:moveTo>
                <a:lnTo>
                  <a:pt x="0" y="0"/>
                </a:lnTo>
                <a:lnTo>
                  <a:pt x="1072753" y="0"/>
                </a:lnTo>
                <a:lnTo>
                  <a:pt x="1730177" y="4221361"/>
                </a:lnTo>
                <a:lnTo>
                  <a:pt x="1903809" y="5202238"/>
                </a:lnTo>
                <a:lnTo>
                  <a:pt x="2071291" y="4221361"/>
                </a:lnTo>
                <a:lnTo>
                  <a:pt x="3175000" y="0"/>
                </a:lnTo>
                <a:lnTo>
                  <a:pt x="4210645" y="0"/>
                </a:lnTo>
                <a:lnTo>
                  <a:pt x="5457031" y="4221361"/>
                </a:lnTo>
                <a:lnTo>
                  <a:pt x="5674122" y="5202238"/>
                </a:lnTo>
                <a:lnTo>
                  <a:pt x="5816798" y="4221361"/>
                </a:lnTo>
                <a:lnTo>
                  <a:pt x="6480175" y="0"/>
                </a:lnTo>
                <a:lnTo>
                  <a:pt x="7366992" y="0"/>
                </a:lnTo>
                <a:lnTo>
                  <a:pt x="6244630" y="6934200"/>
                </a:lnTo>
                <a:lnTo>
                  <a:pt x="5165527" y="6934200"/>
                </a:lnTo>
                <a:lnTo>
                  <a:pt x="3838575" y="2470746"/>
                </a:lnTo>
                <a:lnTo>
                  <a:pt x="3627636" y="1489869"/>
                </a:lnTo>
                <a:lnTo>
                  <a:pt x="3596680" y="1489869"/>
                </a:lnTo>
                <a:lnTo>
                  <a:pt x="3404394" y="2464594"/>
                </a:lnTo>
                <a:lnTo>
                  <a:pt x="2251075" y="69342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Freeform 1710"/>
          <p:cNvSpPr/>
          <p:nvPr/>
        </p:nvSpPr>
        <p:spPr>
          <a:xfrm>
            <a:off x="14219682" y="6663436"/>
            <a:ext cx="288726" cy="385064"/>
          </a:xfrm>
          <a:custGeom>
            <a:avLst/>
            <a:gdLst/>
            <a:ahLst/>
            <a:cxnLst/>
            <a:rect l="0" t="0" r="0" b="0"/>
            <a:pathLst>
              <a:path w="7218164" h="9626600">
                <a:moveTo>
                  <a:pt x="6015236" y="0"/>
                </a:moveTo>
                <a:lnTo>
                  <a:pt x="7218164" y="0"/>
                </a:lnTo>
                <a:lnTo>
                  <a:pt x="4254103" y="9626600"/>
                </a:lnTo>
                <a:lnTo>
                  <a:pt x="2982912" y="9626600"/>
                </a:lnTo>
                <a:lnTo>
                  <a:pt x="0" y="0"/>
                </a:lnTo>
                <a:lnTo>
                  <a:pt x="1320998" y="0"/>
                </a:lnTo>
                <a:lnTo>
                  <a:pt x="3410743" y="6728421"/>
                </a:lnTo>
                <a:lnTo>
                  <a:pt x="3683595" y="7728943"/>
                </a:lnTo>
                <a:lnTo>
                  <a:pt x="3925490" y="6734175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" name="Freeform 1711"/>
          <p:cNvSpPr/>
          <p:nvPr/>
        </p:nvSpPr>
        <p:spPr>
          <a:xfrm>
            <a:off x="14551822" y="677113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5773340" y="0"/>
                </a:moveTo>
                <a:lnTo>
                  <a:pt x="5773340" y="6934200"/>
                </a:lnTo>
                <a:lnTo>
                  <a:pt x="4619823" y="6934200"/>
                </a:lnTo>
                <a:lnTo>
                  <a:pt x="4619823" y="5406827"/>
                </a:lnTo>
                <a:cubicBezTo>
                  <a:pt x="4247819" y="5979518"/>
                  <a:pt x="3834408" y="6409003"/>
                  <a:pt x="3379589" y="6695282"/>
                </a:cubicBezTo>
                <a:cubicBezTo>
                  <a:pt x="2924902" y="6981560"/>
                  <a:pt x="2470150" y="7124700"/>
                  <a:pt x="2015331" y="7124700"/>
                </a:cubicBezTo>
                <a:cubicBezTo>
                  <a:pt x="1610254" y="7124700"/>
                  <a:pt x="1239242" y="7016088"/>
                  <a:pt x="902295" y="6798866"/>
                </a:cubicBezTo>
                <a:cubicBezTo>
                  <a:pt x="565348" y="6581643"/>
                  <a:pt x="330729" y="6296158"/>
                  <a:pt x="198437" y="5942410"/>
                </a:cubicBezTo>
                <a:cubicBezTo>
                  <a:pt x="66146" y="5588662"/>
                  <a:pt x="0" y="4898761"/>
                  <a:pt x="0" y="3872707"/>
                </a:cubicBezTo>
                <a:lnTo>
                  <a:pt x="0" y="0"/>
                </a:lnTo>
                <a:lnTo>
                  <a:pt x="1153318" y="0"/>
                </a:lnTo>
                <a:lnTo>
                  <a:pt x="1153318" y="4011811"/>
                </a:lnTo>
                <a:cubicBezTo>
                  <a:pt x="1153318" y="4677238"/>
                  <a:pt x="1185333" y="5116447"/>
                  <a:pt x="1249362" y="5329436"/>
                </a:cubicBezTo>
                <a:cubicBezTo>
                  <a:pt x="1313524" y="5542294"/>
                  <a:pt x="1431395" y="5716919"/>
                  <a:pt x="1602978" y="5853311"/>
                </a:cubicBezTo>
                <a:cubicBezTo>
                  <a:pt x="1774560" y="5989704"/>
                  <a:pt x="1959570" y="6057900"/>
                  <a:pt x="2158008" y="6057900"/>
                </a:cubicBezTo>
                <a:cubicBezTo>
                  <a:pt x="2563085" y="6057900"/>
                  <a:pt x="2998126" y="5866739"/>
                  <a:pt x="3463131" y="5484416"/>
                </a:cubicBezTo>
                <a:cubicBezTo>
                  <a:pt x="3928268" y="5102093"/>
                  <a:pt x="4313833" y="4619493"/>
                  <a:pt x="4619823" y="4036616"/>
                </a:cubicBezTo>
                <a:lnTo>
                  <a:pt x="4619823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2" name="Freeform 1712"/>
          <p:cNvSpPr/>
          <p:nvPr/>
        </p:nvSpPr>
        <p:spPr>
          <a:xfrm>
            <a:off x="14853450" y="67635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3" name="Freeform 1713"/>
          <p:cNvSpPr/>
          <p:nvPr/>
        </p:nvSpPr>
        <p:spPr>
          <a:xfrm>
            <a:off x="15477529" y="6640576"/>
            <a:ext cx="219273" cy="500380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5481836" y="12509500"/>
                </a:moveTo>
                <a:cubicBezTo>
                  <a:pt x="4336719" y="12439253"/>
                  <a:pt x="3371387" y="12115733"/>
                  <a:pt x="2585839" y="11538942"/>
                </a:cubicBezTo>
                <a:cubicBezTo>
                  <a:pt x="1800423" y="10962150"/>
                  <a:pt x="1173096" y="10183813"/>
                  <a:pt x="703858" y="9203929"/>
                </a:cubicBezTo>
                <a:cubicBezTo>
                  <a:pt x="234619" y="8223912"/>
                  <a:pt x="0" y="7241911"/>
                  <a:pt x="0" y="6257925"/>
                </a:cubicBezTo>
                <a:cubicBezTo>
                  <a:pt x="0" y="5273808"/>
                  <a:pt x="234619" y="4291807"/>
                  <a:pt x="703858" y="3311922"/>
                </a:cubicBezTo>
                <a:cubicBezTo>
                  <a:pt x="1173096" y="2332038"/>
                  <a:pt x="1800423" y="1553700"/>
                  <a:pt x="2585839" y="976908"/>
                </a:cubicBezTo>
                <a:cubicBezTo>
                  <a:pt x="3371387" y="400116"/>
                  <a:pt x="4336719" y="74480"/>
                  <a:pt x="5481836" y="0"/>
                </a:cubicBezTo>
                <a:lnTo>
                  <a:pt x="5481836" y="965200"/>
                </a:lnTo>
                <a:cubicBezTo>
                  <a:pt x="4617839" y="1043782"/>
                  <a:pt x="3874757" y="1334228"/>
                  <a:pt x="3252589" y="1836540"/>
                </a:cubicBezTo>
                <a:cubicBezTo>
                  <a:pt x="2630421" y="2338719"/>
                  <a:pt x="2141537" y="2978415"/>
                  <a:pt x="1785937" y="3755629"/>
                </a:cubicBezTo>
                <a:cubicBezTo>
                  <a:pt x="1430470" y="4532842"/>
                  <a:pt x="1252736" y="5365883"/>
                  <a:pt x="1252736" y="6254750"/>
                </a:cubicBezTo>
                <a:cubicBezTo>
                  <a:pt x="1252736" y="7143618"/>
                  <a:pt x="1430470" y="7976659"/>
                  <a:pt x="1785937" y="8753872"/>
                </a:cubicBezTo>
                <a:cubicBezTo>
                  <a:pt x="2141537" y="9531086"/>
                  <a:pt x="2630421" y="10169790"/>
                  <a:pt x="3252589" y="10669984"/>
                </a:cubicBezTo>
                <a:cubicBezTo>
                  <a:pt x="3874757" y="11170179"/>
                  <a:pt x="4617839" y="11461617"/>
                  <a:pt x="5481836" y="11544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4" name="Freeform 1714"/>
          <p:cNvSpPr/>
          <p:nvPr/>
        </p:nvSpPr>
        <p:spPr>
          <a:xfrm>
            <a:off x="15788087" y="6640576"/>
            <a:ext cx="221257" cy="500380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5" name="Rectangle 1715"/>
          <p:cNvSpPr/>
          <p:nvPr/>
        </p:nvSpPr>
        <p:spPr>
          <a:xfrm>
            <a:off x="13449300" y="7086600"/>
            <a:ext cx="4877544" cy="1435100"/>
          </a:xfrm>
          <a:prstGeom prst="rect">
            <a:avLst/>
          </a:prstGeom>
        </p:spPr>
      </p:sp>
      <p:sp>
        <p:nvSpPr>
          <p:cNvPr id="1716" name="Freeform 1716"/>
          <p:cNvSpPr/>
          <p:nvPr/>
        </p:nvSpPr>
        <p:spPr>
          <a:xfrm>
            <a:off x="13481550" y="74366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7" name="Freeform 1717"/>
          <p:cNvSpPr/>
          <p:nvPr/>
        </p:nvSpPr>
        <p:spPr>
          <a:xfrm>
            <a:off x="13784162" y="73212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Freeform 1718"/>
          <p:cNvSpPr/>
          <p:nvPr/>
        </p:nvSpPr>
        <p:spPr>
          <a:xfrm>
            <a:off x="14170870" y="7436612"/>
            <a:ext cx="80859" cy="296672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9" name="Freeform 1719"/>
          <p:cNvSpPr/>
          <p:nvPr/>
        </p:nvSpPr>
        <p:spPr>
          <a:xfrm>
            <a:off x="14736413" y="73212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Freeform 1720"/>
          <p:cNvSpPr/>
          <p:nvPr/>
        </p:nvSpPr>
        <p:spPr>
          <a:xfrm>
            <a:off x="14991162" y="7336536"/>
            <a:ext cx="269374" cy="385064"/>
          </a:xfrm>
          <a:custGeom>
            <a:avLst/>
            <a:gdLst/>
            <a:ahLst/>
            <a:cxnLst/>
            <a:rect l="0" t="0" r="0" b="0"/>
            <a:pathLst>
              <a:path w="6734374" h="9626600">
                <a:moveTo>
                  <a:pt x="0" y="7023100"/>
                </a:moveTo>
                <a:lnTo>
                  <a:pt x="0" y="6159500"/>
                </a:lnTo>
                <a:lnTo>
                  <a:pt x="1213247" y="6159500"/>
                </a:lnTo>
                <a:lnTo>
                  <a:pt x="1887538" y="3606800"/>
                </a:lnTo>
                <a:lnTo>
                  <a:pt x="0" y="3606800"/>
                </a:lnTo>
                <a:lnTo>
                  <a:pt x="0" y="2743200"/>
                </a:lnTo>
                <a:lnTo>
                  <a:pt x="2115543" y="2743200"/>
                </a:lnTo>
                <a:lnTo>
                  <a:pt x="2840038" y="0"/>
                </a:lnTo>
                <a:lnTo>
                  <a:pt x="3745508" y="0"/>
                </a:lnTo>
                <a:lnTo>
                  <a:pt x="3024585" y="2743200"/>
                </a:lnTo>
                <a:lnTo>
                  <a:pt x="4783932" y="2743200"/>
                </a:lnTo>
                <a:lnTo>
                  <a:pt x="5531446" y="0"/>
                </a:lnTo>
                <a:lnTo>
                  <a:pt x="6436718" y="0"/>
                </a:lnTo>
                <a:lnTo>
                  <a:pt x="5692775" y="2743200"/>
                </a:lnTo>
                <a:lnTo>
                  <a:pt x="6734374" y="2743200"/>
                </a:lnTo>
                <a:lnTo>
                  <a:pt x="6734374" y="3606800"/>
                </a:lnTo>
                <a:lnTo>
                  <a:pt x="5458619" y="3606800"/>
                </a:lnTo>
                <a:lnTo>
                  <a:pt x="4766271" y="6159500"/>
                </a:lnTo>
                <a:lnTo>
                  <a:pt x="6734374" y="6159500"/>
                </a:lnTo>
                <a:lnTo>
                  <a:pt x="6734374" y="7023100"/>
                </a:lnTo>
                <a:lnTo>
                  <a:pt x="4532114" y="7023100"/>
                </a:lnTo>
                <a:lnTo>
                  <a:pt x="3826074" y="9626600"/>
                </a:lnTo>
                <a:lnTo>
                  <a:pt x="2908300" y="9626600"/>
                </a:lnTo>
                <a:lnTo>
                  <a:pt x="3617714" y="7023100"/>
                </a:lnTo>
                <a:lnTo>
                  <a:pt x="1899643" y="7023100"/>
                </a:lnTo>
                <a:lnTo>
                  <a:pt x="1215430" y="9626600"/>
                </a:lnTo>
                <a:lnTo>
                  <a:pt x="297657" y="9626600"/>
                </a:lnTo>
                <a:lnTo>
                  <a:pt x="985243" y="7023100"/>
                </a:lnTo>
                <a:close/>
                <a:moveTo>
                  <a:pt x="2126655" y="6159500"/>
                </a:moveTo>
                <a:lnTo>
                  <a:pt x="3853061" y="6159500"/>
                </a:lnTo>
                <a:lnTo>
                  <a:pt x="4548585" y="3606800"/>
                </a:lnTo>
                <a:lnTo>
                  <a:pt x="2797572" y="3606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1" name="Freeform 1721"/>
          <p:cNvSpPr/>
          <p:nvPr/>
        </p:nvSpPr>
        <p:spPr>
          <a:xfrm>
            <a:off x="15320072" y="74366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Freeform 1722"/>
          <p:cNvSpPr/>
          <p:nvPr/>
        </p:nvSpPr>
        <p:spPr>
          <a:xfrm>
            <a:off x="15615500" y="74366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3" name="Freeform 1723"/>
          <p:cNvSpPr/>
          <p:nvPr/>
        </p:nvSpPr>
        <p:spPr>
          <a:xfrm>
            <a:off x="15918113" y="7321296"/>
            <a:ext cx="215558" cy="400304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Freeform 1724"/>
          <p:cNvSpPr/>
          <p:nvPr/>
        </p:nvSpPr>
        <p:spPr>
          <a:xfrm>
            <a:off x="16225202" y="74366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5" name="Freeform 1725"/>
          <p:cNvSpPr/>
          <p:nvPr/>
        </p:nvSpPr>
        <p:spPr>
          <a:xfrm>
            <a:off x="16538483" y="7436612"/>
            <a:ext cx="230933" cy="292608"/>
          </a:xfrm>
          <a:custGeom>
            <a:avLst/>
            <a:gdLst/>
            <a:ahLst/>
            <a:cxnLst/>
            <a:rect l="0" t="0" r="0" b="0"/>
            <a:pathLst>
              <a:path w="5773340" h="7315200">
                <a:moveTo>
                  <a:pt x="5773340" y="6922096"/>
                </a:moveTo>
                <a:cubicBezTo>
                  <a:pt x="5000228" y="7184165"/>
                  <a:pt x="4264355" y="7315200"/>
                  <a:pt x="3565723" y="7315200"/>
                </a:cubicBezTo>
                <a:cubicBezTo>
                  <a:pt x="2871192" y="7315200"/>
                  <a:pt x="2254183" y="7154928"/>
                  <a:pt x="1714698" y="6834386"/>
                </a:cubicBezTo>
                <a:cubicBezTo>
                  <a:pt x="1175213" y="6513844"/>
                  <a:pt x="754525" y="6079530"/>
                  <a:pt x="452636" y="5531446"/>
                </a:cubicBezTo>
                <a:cubicBezTo>
                  <a:pt x="150878" y="4983361"/>
                  <a:pt x="0" y="4359805"/>
                  <a:pt x="0" y="3660775"/>
                </a:cubicBezTo>
                <a:cubicBezTo>
                  <a:pt x="0" y="2610115"/>
                  <a:pt x="342106" y="1737321"/>
                  <a:pt x="1026318" y="1042393"/>
                </a:cubicBezTo>
                <a:cubicBezTo>
                  <a:pt x="1710531" y="347465"/>
                  <a:pt x="2536296" y="0"/>
                  <a:pt x="3503612" y="0"/>
                </a:cubicBezTo>
                <a:cubicBezTo>
                  <a:pt x="4218913" y="0"/>
                  <a:pt x="4975489" y="134938"/>
                  <a:pt x="5773340" y="404813"/>
                </a:cubicBezTo>
                <a:lnTo>
                  <a:pt x="5773340" y="1516460"/>
                </a:lnTo>
                <a:cubicBezTo>
                  <a:pt x="4967155" y="1148954"/>
                  <a:pt x="4245768" y="965200"/>
                  <a:pt x="3609181" y="965200"/>
                </a:cubicBezTo>
                <a:cubicBezTo>
                  <a:pt x="3187435" y="965200"/>
                  <a:pt x="2790494" y="1069446"/>
                  <a:pt x="2418358" y="1277938"/>
                </a:cubicBezTo>
                <a:cubicBezTo>
                  <a:pt x="2046353" y="1486430"/>
                  <a:pt x="1759082" y="1811603"/>
                  <a:pt x="1556543" y="2253457"/>
                </a:cubicBezTo>
                <a:cubicBezTo>
                  <a:pt x="1354005" y="2695311"/>
                  <a:pt x="1252736" y="3149534"/>
                  <a:pt x="1252736" y="3616127"/>
                </a:cubicBezTo>
                <a:cubicBezTo>
                  <a:pt x="1252736" y="4239618"/>
                  <a:pt x="1448064" y="4834203"/>
                  <a:pt x="1838722" y="5399882"/>
                </a:cubicBezTo>
                <a:cubicBezTo>
                  <a:pt x="2229379" y="5965561"/>
                  <a:pt x="2842286" y="6248400"/>
                  <a:pt x="3677443" y="6248400"/>
                </a:cubicBezTo>
                <a:cubicBezTo>
                  <a:pt x="3929591" y="6248400"/>
                  <a:pt x="4177572" y="6230872"/>
                  <a:pt x="4421386" y="6195815"/>
                </a:cubicBezTo>
                <a:cubicBezTo>
                  <a:pt x="4665332" y="6160625"/>
                  <a:pt x="5115983" y="6031574"/>
                  <a:pt x="5773340" y="5808663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Freeform 1726"/>
          <p:cNvSpPr/>
          <p:nvPr/>
        </p:nvSpPr>
        <p:spPr>
          <a:xfrm>
            <a:off x="16826465" y="73558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Freeform 1727"/>
          <p:cNvSpPr/>
          <p:nvPr/>
        </p:nvSpPr>
        <p:spPr>
          <a:xfrm>
            <a:off x="17129086" y="74366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8" name="Freeform 1728"/>
          <p:cNvSpPr/>
          <p:nvPr/>
        </p:nvSpPr>
        <p:spPr>
          <a:xfrm>
            <a:off x="17474371" y="74366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Freeform 1729"/>
          <p:cNvSpPr/>
          <p:nvPr/>
        </p:nvSpPr>
        <p:spPr>
          <a:xfrm>
            <a:off x="17784921" y="73212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Freeform 1730"/>
          <p:cNvSpPr/>
          <p:nvPr/>
        </p:nvSpPr>
        <p:spPr>
          <a:xfrm>
            <a:off x="18127216" y="7648448"/>
            <a:ext cx="94257" cy="180848"/>
          </a:xfrm>
          <a:custGeom>
            <a:avLst/>
            <a:gdLst/>
            <a:ahLst/>
            <a:cxnLst/>
            <a:rect l="0" t="0" r="0" b="0"/>
            <a:pathLst>
              <a:path w="2356446" h="4521200">
                <a:moveTo>
                  <a:pt x="0" y="4521200"/>
                </a:moveTo>
                <a:lnTo>
                  <a:pt x="0" y="3746500"/>
                </a:lnTo>
                <a:cubicBezTo>
                  <a:pt x="297657" y="3668447"/>
                  <a:pt x="524008" y="3556396"/>
                  <a:pt x="679054" y="3410346"/>
                </a:cubicBezTo>
                <a:cubicBezTo>
                  <a:pt x="834099" y="3264429"/>
                  <a:pt x="958123" y="3079485"/>
                  <a:pt x="1051124" y="2855515"/>
                </a:cubicBezTo>
                <a:cubicBezTo>
                  <a:pt x="1144125" y="2631545"/>
                  <a:pt x="1190625" y="2361273"/>
                  <a:pt x="1190625" y="2044700"/>
                </a:cubicBezTo>
                <a:cubicBezTo>
                  <a:pt x="806186" y="2044700"/>
                  <a:pt x="523016" y="1935956"/>
                  <a:pt x="341114" y="1718469"/>
                </a:cubicBezTo>
                <a:cubicBezTo>
                  <a:pt x="159213" y="1500849"/>
                  <a:pt x="68263" y="1267752"/>
                  <a:pt x="68263" y="1019175"/>
                </a:cubicBezTo>
                <a:cubicBezTo>
                  <a:pt x="68263" y="733293"/>
                  <a:pt x="169532" y="491993"/>
                  <a:pt x="372071" y="295275"/>
                </a:cubicBezTo>
                <a:cubicBezTo>
                  <a:pt x="574609" y="98425"/>
                  <a:pt x="810287" y="0"/>
                  <a:pt x="1079104" y="0"/>
                </a:cubicBezTo>
                <a:cubicBezTo>
                  <a:pt x="1426369" y="0"/>
                  <a:pt x="1726076" y="149887"/>
                  <a:pt x="1978224" y="449660"/>
                </a:cubicBezTo>
                <a:cubicBezTo>
                  <a:pt x="2230372" y="749433"/>
                  <a:pt x="2356446" y="1159802"/>
                  <a:pt x="2356446" y="1680766"/>
                </a:cubicBezTo>
                <a:cubicBezTo>
                  <a:pt x="2356446" y="2135584"/>
                  <a:pt x="2257227" y="2564540"/>
                  <a:pt x="2058789" y="2967632"/>
                </a:cubicBezTo>
                <a:cubicBezTo>
                  <a:pt x="1860352" y="3370725"/>
                  <a:pt x="1590609" y="3714882"/>
                  <a:pt x="1249561" y="4000103"/>
                </a:cubicBezTo>
                <a:cubicBezTo>
                  <a:pt x="908514" y="4285456"/>
                  <a:pt x="491993" y="4459155"/>
                  <a:pt x="0" y="45212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Freeform 1731"/>
          <p:cNvSpPr/>
          <p:nvPr/>
        </p:nvSpPr>
        <p:spPr>
          <a:xfrm>
            <a:off x="13477581" y="79943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Freeform 1732"/>
          <p:cNvSpPr/>
          <p:nvPr/>
        </p:nvSpPr>
        <p:spPr>
          <a:xfrm>
            <a:off x="13779455" y="81137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Freeform 1733"/>
          <p:cNvSpPr/>
          <p:nvPr/>
        </p:nvSpPr>
        <p:spPr>
          <a:xfrm>
            <a:off x="14082814" y="80289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Freeform 1734"/>
          <p:cNvSpPr/>
          <p:nvPr/>
        </p:nvSpPr>
        <p:spPr>
          <a:xfrm>
            <a:off x="14389156" y="81137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Freeform 1735"/>
          <p:cNvSpPr/>
          <p:nvPr/>
        </p:nvSpPr>
        <p:spPr>
          <a:xfrm>
            <a:off x="14780569" y="8109712"/>
            <a:ext cx="80859" cy="296672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Freeform 1736"/>
          <p:cNvSpPr/>
          <p:nvPr/>
        </p:nvSpPr>
        <p:spPr>
          <a:xfrm>
            <a:off x="15306678" y="79943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Freeform 1737"/>
          <p:cNvSpPr/>
          <p:nvPr/>
        </p:nvSpPr>
        <p:spPr>
          <a:xfrm>
            <a:off x="15608553" y="81137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Freeform 1738"/>
          <p:cNvSpPr/>
          <p:nvPr/>
        </p:nvSpPr>
        <p:spPr>
          <a:xfrm>
            <a:off x="15911912" y="80289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Freeform 1739"/>
          <p:cNvSpPr/>
          <p:nvPr/>
        </p:nvSpPr>
        <p:spPr>
          <a:xfrm>
            <a:off x="16218254" y="81137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Rectangle 1740"/>
          <p:cNvSpPr/>
          <p:nvPr/>
        </p:nvSpPr>
        <p:spPr>
          <a:xfrm>
            <a:off x="12992100" y="8432800"/>
            <a:ext cx="609650" cy="762000"/>
          </a:xfrm>
          <a:prstGeom prst="rect">
            <a:avLst/>
          </a:prstGeom>
        </p:spPr>
      </p:sp>
      <p:sp>
        <p:nvSpPr>
          <p:cNvPr id="1741" name="Freeform 1741"/>
          <p:cNvSpPr/>
          <p:nvPr/>
        </p:nvSpPr>
        <p:spPr>
          <a:xfrm>
            <a:off x="13023357" y="8659876"/>
            <a:ext cx="221257" cy="500380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Freeform 1742"/>
          <p:cNvSpPr/>
          <p:nvPr/>
        </p:nvSpPr>
        <p:spPr>
          <a:xfrm>
            <a:off x="13335892" y="8659876"/>
            <a:ext cx="219273" cy="500380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0" y="0"/>
                </a:moveTo>
                <a:cubicBezTo>
                  <a:pt x="1145116" y="74480"/>
                  <a:pt x="2110383" y="400116"/>
                  <a:pt x="2895798" y="976908"/>
                </a:cubicBezTo>
                <a:cubicBezTo>
                  <a:pt x="3681346" y="1553700"/>
                  <a:pt x="4308740" y="2332038"/>
                  <a:pt x="4777978" y="3311922"/>
                </a:cubicBezTo>
                <a:cubicBezTo>
                  <a:pt x="5247216" y="4291807"/>
                  <a:pt x="5481836" y="5273808"/>
                  <a:pt x="5481836" y="6257925"/>
                </a:cubicBezTo>
                <a:cubicBezTo>
                  <a:pt x="5481836" y="7241911"/>
                  <a:pt x="5247216" y="8223912"/>
                  <a:pt x="4777978" y="9203929"/>
                </a:cubicBezTo>
                <a:cubicBezTo>
                  <a:pt x="4308740" y="10183813"/>
                  <a:pt x="3681346" y="10962150"/>
                  <a:pt x="2895798" y="11538942"/>
                </a:cubicBezTo>
                <a:cubicBezTo>
                  <a:pt x="2110383" y="12115733"/>
                  <a:pt x="1145117" y="12439253"/>
                  <a:pt x="0" y="12509500"/>
                </a:cubicBezTo>
                <a:lnTo>
                  <a:pt x="0" y="11544300"/>
                </a:lnTo>
                <a:cubicBezTo>
                  <a:pt x="863997" y="11461617"/>
                  <a:pt x="1607079" y="11170179"/>
                  <a:pt x="2229247" y="10669984"/>
                </a:cubicBezTo>
                <a:cubicBezTo>
                  <a:pt x="2851547" y="10169790"/>
                  <a:pt x="3341489" y="9531086"/>
                  <a:pt x="3699073" y="8753872"/>
                </a:cubicBezTo>
                <a:cubicBezTo>
                  <a:pt x="4056658" y="7976659"/>
                  <a:pt x="4235450" y="7143618"/>
                  <a:pt x="4235450" y="6254750"/>
                </a:cubicBezTo>
                <a:cubicBezTo>
                  <a:pt x="4235450" y="5365883"/>
                  <a:pt x="4056658" y="4532842"/>
                  <a:pt x="3699073" y="3755629"/>
                </a:cubicBezTo>
                <a:cubicBezTo>
                  <a:pt x="3341489" y="2978415"/>
                  <a:pt x="2851547" y="2338719"/>
                  <a:pt x="2229247" y="1836540"/>
                </a:cubicBezTo>
                <a:cubicBezTo>
                  <a:pt x="1607079" y="1334228"/>
                  <a:pt x="863997" y="1043782"/>
                  <a:pt x="0" y="9652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Rectangle 1743"/>
          <p:cNvSpPr/>
          <p:nvPr/>
        </p:nvSpPr>
        <p:spPr>
          <a:xfrm>
            <a:off x="12992100" y="9779000"/>
            <a:ext cx="9450323" cy="1435100"/>
          </a:xfrm>
          <a:prstGeom prst="rect">
            <a:avLst/>
          </a:prstGeom>
        </p:spPr>
      </p:sp>
      <p:sp>
        <p:nvSpPr>
          <p:cNvPr id="1744" name="Freeform 1744"/>
          <p:cNvSpPr/>
          <p:nvPr/>
        </p:nvSpPr>
        <p:spPr>
          <a:xfrm>
            <a:off x="13000283" y="100177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Freeform 1745"/>
          <p:cNvSpPr/>
          <p:nvPr/>
        </p:nvSpPr>
        <p:spPr>
          <a:xfrm>
            <a:off x="13305134" y="100177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Freeform 1746"/>
          <p:cNvSpPr/>
          <p:nvPr/>
        </p:nvSpPr>
        <p:spPr>
          <a:xfrm>
            <a:off x="13913597" y="10028936"/>
            <a:ext cx="290957" cy="385064"/>
          </a:xfrm>
          <a:custGeom>
            <a:avLst/>
            <a:gdLst/>
            <a:ahLst/>
            <a:cxnLst/>
            <a:rect l="0" t="0" r="0" b="0"/>
            <a:pathLst>
              <a:path w="7273925" h="9626600">
                <a:moveTo>
                  <a:pt x="1116211" y="9626600"/>
                </a:moveTo>
                <a:lnTo>
                  <a:pt x="0" y="0"/>
                </a:lnTo>
                <a:lnTo>
                  <a:pt x="1141016" y="0"/>
                </a:lnTo>
                <a:lnTo>
                  <a:pt x="1798439" y="5863233"/>
                </a:lnTo>
                <a:lnTo>
                  <a:pt x="1885157" y="6836768"/>
                </a:lnTo>
                <a:lnTo>
                  <a:pt x="1916113" y="6836768"/>
                </a:lnTo>
                <a:lnTo>
                  <a:pt x="2040136" y="5862440"/>
                </a:lnTo>
                <a:lnTo>
                  <a:pt x="3050977" y="0"/>
                </a:lnTo>
                <a:lnTo>
                  <a:pt x="4191993" y="0"/>
                </a:lnTo>
                <a:lnTo>
                  <a:pt x="5345510" y="6098183"/>
                </a:lnTo>
                <a:lnTo>
                  <a:pt x="5463382" y="7028260"/>
                </a:lnTo>
                <a:lnTo>
                  <a:pt x="5494338" y="7028260"/>
                </a:lnTo>
                <a:lnTo>
                  <a:pt x="5568752" y="6091238"/>
                </a:lnTo>
                <a:lnTo>
                  <a:pt x="6294239" y="0"/>
                </a:lnTo>
                <a:lnTo>
                  <a:pt x="7273925" y="0"/>
                </a:lnTo>
                <a:lnTo>
                  <a:pt x="6108105" y="9626600"/>
                </a:lnTo>
                <a:lnTo>
                  <a:pt x="4923830" y="9626600"/>
                </a:lnTo>
                <a:lnTo>
                  <a:pt x="3683596" y="3102968"/>
                </a:lnTo>
                <a:lnTo>
                  <a:pt x="3553222" y="2123083"/>
                </a:lnTo>
                <a:lnTo>
                  <a:pt x="3522266" y="2123083"/>
                </a:lnTo>
                <a:lnTo>
                  <a:pt x="3404394" y="3102968"/>
                </a:lnTo>
                <a:lnTo>
                  <a:pt x="2288183" y="9626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Freeform 1747"/>
          <p:cNvSpPr/>
          <p:nvPr/>
        </p:nvSpPr>
        <p:spPr>
          <a:xfrm>
            <a:off x="14233085" y="101290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Freeform 1748"/>
          <p:cNvSpPr/>
          <p:nvPr/>
        </p:nvSpPr>
        <p:spPr>
          <a:xfrm>
            <a:off x="14578369" y="101290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Freeform 1749"/>
          <p:cNvSpPr/>
          <p:nvPr/>
        </p:nvSpPr>
        <p:spPr>
          <a:xfrm>
            <a:off x="14872053" y="10013696"/>
            <a:ext cx="244332" cy="400304"/>
          </a:xfrm>
          <a:custGeom>
            <a:avLst/>
            <a:gdLst/>
            <a:ahLst/>
            <a:cxnLst/>
            <a:rect l="0" t="0" r="0" b="0"/>
            <a:pathLst>
              <a:path w="6108303" h="10007600">
                <a:moveTo>
                  <a:pt x="0" y="10007600"/>
                </a:moveTo>
                <a:lnTo>
                  <a:pt x="0" y="0"/>
                </a:lnTo>
                <a:lnTo>
                  <a:pt x="1153517" y="0"/>
                </a:lnTo>
                <a:lnTo>
                  <a:pt x="1153517" y="6286500"/>
                </a:lnTo>
                <a:lnTo>
                  <a:pt x="4483497" y="3073400"/>
                </a:lnTo>
                <a:lnTo>
                  <a:pt x="6021388" y="3073400"/>
                </a:lnTo>
                <a:lnTo>
                  <a:pt x="2697560" y="6262490"/>
                </a:lnTo>
                <a:lnTo>
                  <a:pt x="6108303" y="10007600"/>
                </a:lnTo>
                <a:lnTo>
                  <a:pt x="4520803" y="10007600"/>
                </a:lnTo>
                <a:lnTo>
                  <a:pt x="1153517" y="6286500"/>
                </a:lnTo>
                <a:lnTo>
                  <a:pt x="1153517" y="100076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Freeform 1750"/>
          <p:cNvSpPr/>
          <p:nvPr/>
        </p:nvSpPr>
        <p:spPr>
          <a:xfrm>
            <a:off x="15167726" y="101290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Freeform 1751"/>
          <p:cNvSpPr/>
          <p:nvPr/>
        </p:nvSpPr>
        <p:spPr>
          <a:xfrm>
            <a:off x="15777429" y="101290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Freeform 1752"/>
          <p:cNvSpPr/>
          <p:nvPr/>
        </p:nvSpPr>
        <p:spPr>
          <a:xfrm>
            <a:off x="16079803" y="100060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Freeform 1753"/>
          <p:cNvSpPr/>
          <p:nvPr/>
        </p:nvSpPr>
        <p:spPr>
          <a:xfrm>
            <a:off x="16383907" y="101290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Freeform 1754"/>
          <p:cNvSpPr/>
          <p:nvPr/>
        </p:nvSpPr>
        <p:spPr>
          <a:xfrm>
            <a:off x="16690988" y="10129012"/>
            <a:ext cx="230933" cy="292608"/>
          </a:xfrm>
          <a:custGeom>
            <a:avLst/>
            <a:gdLst/>
            <a:ahLst/>
            <a:cxnLst/>
            <a:rect l="0" t="0" r="0" b="0"/>
            <a:pathLst>
              <a:path w="5773340" h="7315200">
                <a:moveTo>
                  <a:pt x="5773340" y="6922096"/>
                </a:moveTo>
                <a:cubicBezTo>
                  <a:pt x="5000228" y="7184165"/>
                  <a:pt x="4264355" y="7315200"/>
                  <a:pt x="3565723" y="7315200"/>
                </a:cubicBezTo>
                <a:cubicBezTo>
                  <a:pt x="2871192" y="7315200"/>
                  <a:pt x="2254183" y="7154928"/>
                  <a:pt x="1714698" y="6834386"/>
                </a:cubicBezTo>
                <a:cubicBezTo>
                  <a:pt x="1175213" y="6513844"/>
                  <a:pt x="754525" y="6079530"/>
                  <a:pt x="452636" y="5531446"/>
                </a:cubicBezTo>
                <a:cubicBezTo>
                  <a:pt x="150878" y="4983361"/>
                  <a:pt x="0" y="4359805"/>
                  <a:pt x="0" y="3660775"/>
                </a:cubicBezTo>
                <a:cubicBezTo>
                  <a:pt x="0" y="2610115"/>
                  <a:pt x="342106" y="1737321"/>
                  <a:pt x="1026318" y="1042393"/>
                </a:cubicBezTo>
                <a:cubicBezTo>
                  <a:pt x="1710531" y="347465"/>
                  <a:pt x="2536296" y="0"/>
                  <a:pt x="3503612" y="0"/>
                </a:cubicBezTo>
                <a:cubicBezTo>
                  <a:pt x="4218913" y="0"/>
                  <a:pt x="4975489" y="134938"/>
                  <a:pt x="5773340" y="404813"/>
                </a:cubicBezTo>
                <a:lnTo>
                  <a:pt x="5773340" y="1516460"/>
                </a:lnTo>
                <a:cubicBezTo>
                  <a:pt x="4967155" y="1148954"/>
                  <a:pt x="4245768" y="965200"/>
                  <a:pt x="3609181" y="965200"/>
                </a:cubicBezTo>
                <a:cubicBezTo>
                  <a:pt x="3187435" y="965200"/>
                  <a:pt x="2790494" y="1069446"/>
                  <a:pt x="2418358" y="1277938"/>
                </a:cubicBezTo>
                <a:cubicBezTo>
                  <a:pt x="2046353" y="1486430"/>
                  <a:pt x="1759082" y="1811603"/>
                  <a:pt x="1556543" y="2253457"/>
                </a:cubicBezTo>
                <a:cubicBezTo>
                  <a:pt x="1354005" y="2695311"/>
                  <a:pt x="1252736" y="3149534"/>
                  <a:pt x="1252736" y="3616127"/>
                </a:cubicBezTo>
                <a:cubicBezTo>
                  <a:pt x="1252736" y="4239618"/>
                  <a:pt x="1448064" y="4834203"/>
                  <a:pt x="1838722" y="5399882"/>
                </a:cubicBezTo>
                <a:cubicBezTo>
                  <a:pt x="2229379" y="5965561"/>
                  <a:pt x="2842286" y="6248400"/>
                  <a:pt x="3677443" y="6248400"/>
                </a:cubicBezTo>
                <a:cubicBezTo>
                  <a:pt x="3929591" y="6248400"/>
                  <a:pt x="4177572" y="6230872"/>
                  <a:pt x="4421386" y="6195815"/>
                </a:cubicBezTo>
                <a:cubicBezTo>
                  <a:pt x="4665332" y="6160625"/>
                  <a:pt x="5115983" y="6031574"/>
                  <a:pt x="5773340" y="580866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Freeform 1755"/>
          <p:cNvSpPr/>
          <p:nvPr/>
        </p:nvSpPr>
        <p:spPr>
          <a:xfrm>
            <a:off x="16987410" y="101290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Freeform 1756"/>
          <p:cNvSpPr/>
          <p:nvPr/>
        </p:nvSpPr>
        <p:spPr>
          <a:xfrm>
            <a:off x="17593144" y="10133076"/>
            <a:ext cx="241593" cy="396240"/>
          </a:xfrm>
          <a:custGeom>
            <a:avLst/>
            <a:gdLst/>
            <a:ahLst/>
            <a:cxnLst/>
            <a:rect l="0" t="0" r="0" b="0"/>
            <a:pathLst>
              <a:path w="6039843" h="9906000">
                <a:moveTo>
                  <a:pt x="4880174" y="5464175"/>
                </a:moveTo>
                <a:cubicBezTo>
                  <a:pt x="4528807" y="6043216"/>
                  <a:pt x="4106069" y="6479580"/>
                  <a:pt x="3611960" y="6773268"/>
                </a:cubicBezTo>
                <a:cubicBezTo>
                  <a:pt x="3117982" y="7066822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3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3" y="101600"/>
                </a:lnTo>
                <a:lnTo>
                  <a:pt x="6039843" y="4997649"/>
                </a:lnTo>
                <a:cubicBezTo>
                  <a:pt x="6039843" y="6162742"/>
                  <a:pt x="6024298" y="6874405"/>
                  <a:pt x="5993210" y="7132637"/>
                </a:cubicBezTo>
                <a:cubicBezTo>
                  <a:pt x="5962253" y="7390870"/>
                  <a:pt x="5911652" y="7652213"/>
                  <a:pt x="5841405" y="7916664"/>
                </a:cubicBezTo>
                <a:cubicBezTo>
                  <a:pt x="5676040" y="8532217"/>
                  <a:pt x="5298811" y="9017661"/>
                  <a:pt x="4709716" y="9372996"/>
                </a:cubicBezTo>
                <a:cubicBezTo>
                  <a:pt x="4120621" y="9728332"/>
                  <a:pt x="3408561" y="9906000"/>
                  <a:pt x="2573536" y="9906000"/>
                </a:cubicBezTo>
                <a:cubicBezTo>
                  <a:pt x="1734278" y="9906000"/>
                  <a:pt x="884701" y="9690100"/>
                  <a:pt x="24805" y="9258300"/>
                </a:cubicBezTo>
                <a:lnTo>
                  <a:pt x="24805" y="8092678"/>
                </a:lnTo>
                <a:cubicBezTo>
                  <a:pt x="351433" y="8315589"/>
                  <a:pt x="753468" y="8512638"/>
                  <a:pt x="1230908" y="8683823"/>
                </a:cubicBezTo>
                <a:cubicBezTo>
                  <a:pt x="1708349" y="8855141"/>
                  <a:pt x="2170311" y="8940800"/>
                  <a:pt x="2616796" y="8940800"/>
                </a:cubicBezTo>
                <a:cubicBezTo>
                  <a:pt x="2968162" y="8940800"/>
                  <a:pt x="3300942" y="8885039"/>
                  <a:pt x="3615135" y="8773517"/>
                </a:cubicBezTo>
                <a:cubicBezTo>
                  <a:pt x="3929328" y="8661995"/>
                  <a:pt x="4183592" y="8500864"/>
                  <a:pt x="4377928" y="8290123"/>
                </a:cubicBezTo>
                <a:cubicBezTo>
                  <a:pt x="4572265" y="8079382"/>
                  <a:pt x="4704557" y="7834577"/>
                  <a:pt x="4774803" y="7555706"/>
                </a:cubicBezTo>
                <a:cubicBezTo>
                  <a:pt x="4845050" y="7276835"/>
                  <a:pt x="4880174" y="6906022"/>
                  <a:pt x="4880174" y="6443266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3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Freeform 1757"/>
          <p:cNvSpPr/>
          <p:nvPr/>
        </p:nvSpPr>
        <p:spPr>
          <a:xfrm>
            <a:off x="17901962" y="101290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Freeform 1758"/>
          <p:cNvSpPr/>
          <p:nvPr/>
        </p:nvSpPr>
        <p:spPr>
          <a:xfrm>
            <a:off x="18198376" y="100482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Freeform 1759"/>
          <p:cNvSpPr/>
          <p:nvPr/>
        </p:nvSpPr>
        <p:spPr>
          <a:xfrm>
            <a:off x="18503227" y="100482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Freeform 1760"/>
          <p:cNvSpPr/>
          <p:nvPr/>
        </p:nvSpPr>
        <p:spPr>
          <a:xfrm>
            <a:off x="18816515" y="101290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Freeform 1761"/>
          <p:cNvSpPr/>
          <p:nvPr/>
        </p:nvSpPr>
        <p:spPr>
          <a:xfrm>
            <a:off x="19151131" y="101290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Freeform 1762"/>
          <p:cNvSpPr/>
          <p:nvPr/>
        </p:nvSpPr>
        <p:spPr>
          <a:xfrm>
            <a:off x="19435638" y="101290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Freeform 1763"/>
          <p:cNvSpPr/>
          <p:nvPr/>
        </p:nvSpPr>
        <p:spPr>
          <a:xfrm>
            <a:off x="19707001" y="100177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Freeform 1764"/>
          <p:cNvSpPr/>
          <p:nvPr/>
        </p:nvSpPr>
        <p:spPr>
          <a:xfrm>
            <a:off x="20045340" y="101290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Freeform 1765"/>
          <p:cNvSpPr/>
          <p:nvPr/>
        </p:nvSpPr>
        <p:spPr>
          <a:xfrm>
            <a:off x="20340768" y="101290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Freeform 1766"/>
          <p:cNvSpPr/>
          <p:nvPr/>
        </p:nvSpPr>
        <p:spPr>
          <a:xfrm>
            <a:off x="20637182" y="100482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Freeform 1767"/>
          <p:cNvSpPr/>
          <p:nvPr/>
        </p:nvSpPr>
        <p:spPr>
          <a:xfrm>
            <a:off x="20942033" y="100482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Freeform 1768"/>
          <p:cNvSpPr/>
          <p:nvPr/>
        </p:nvSpPr>
        <p:spPr>
          <a:xfrm>
            <a:off x="21255320" y="101290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Freeform 1769"/>
          <p:cNvSpPr/>
          <p:nvPr/>
        </p:nvSpPr>
        <p:spPr>
          <a:xfrm>
            <a:off x="21589937" y="101290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Freeform 1770"/>
          <p:cNvSpPr/>
          <p:nvPr/>
        </p:nvSpPr>
        <p:spPr>
          <a:xfrm>
            <a:off x="21874444" y="101290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Freeform 1771"/>
          <p:cNvSpPr/>
          <p:nvPr/>
        </p:nvSpPr>
        <p:spPr>
          <a:xfrm>
            <a:off x="13000283" y="106908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Freeform 1772"/>
          <p:cNvSpPr/>
          <p:nvPr/>
        </p:nvSpPr>
        <p:spPr>
          <a:xfrm>
            <a:off x="13305134" y="10690860"/>
            <a:ext cx="288726" cy="407924"/>
          </a:xfrm>
          <a:custGeom>
            <a:avLst/>
            <a:gdLst/>
            <a:ahLst/>
            <a:cxnLst/>
            <a:rect l="0" t="0" r="0" b="0"/>
            <a:pathLst>
              <a:path w="7218164" h="10198100">
                <a:moveTo>
                  <a:pt x="1134864" y="10198100"/>
                </a:moveTo>
                <a:lnTo>
                  <a:pt x="0" y="10198100"/>
                </a:lnTo>
                <a:lnTo>
                  <a:pt x="6120606" y="0"/>
                </a:lnTo>
                <a:lnTo>
                  <a:pt x="7218164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Freeform 1773"/>
          <p:cNvSpPr/>
          <p:nvPr/>
        </p:nvSpPr>
        <p:spPr>
          <a:xfrm>
            <a:off x="13931956" y="108061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4" name="Freeform 1774"/>
          <p:cNvSpPr/>
          <p:nvPr/>
        </p:nvSpPr>
        <p:spPr>
          <a:xfrm>
            <a:off x="14273518" y="108021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Freeform 1775"/>
          <p:cNvSpPr/>
          <p:nvPr/>
        </p:nvSpPr>
        <p:spPr>
          <a:xfrm>
            <a:off x="14548604" y="108021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6" name="Freeform 1776"/>
          <p:cNvSpPr/>
          <p:nvPr/>
        </p:nvSpPr>
        <p:spPr>
          <a:xfrm>
            <a:off x="15164504" y="10802112"/>
            <a:ext cx="230933" cy="284988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Freeform 1777"/>
          <p:cNvSpPr/>
          <p:nvPr/>
        </p:nvSpPr>
        <p:spPr>
          <a:xfrm>
            <a:off x="15452488" y="108021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Freeform 1778"/>
          <p:cNvSpPr/>
          <p:nvPr/>
        </p:nvSpPr>
        <p:spPr>
          <a:xfrm>
            <a:off x="15740718" y="10809732"/>
            <a:ext cx="294679" cy="277368"/>
          </a:xfrm>
          <a:custGeom>
            <a:avLst/>
            <a:gdLst/>
            <a:ahLst/>
            <a:cxnLst/>
            <a:rect l="0" t="0" r="0" b="0"/>
            <a:pathLst>
              <a:path w="7366992" h="6934200">
                <a:moveTo>
                  <a:pt x="1128712" y="6934200"/>
                </a:moveTo>
                <a:lnTo>
                  <a:pt x="0" y="0"/>
                </a:lnTo>
                <a:lnTo>
                  <a:pt x="1072753" y="0"/>
                </a:lnTo>
                <a:lnTo>
                  <a:pt x="1730177" y="4221361"/>
                </a:lnTo>
                <a:lnTo>
                  <a:pt x="1903809" y="5202238"/>
                </a:lnTo>
                <a:lnTo>
                  <a:pt x="2071291" y="4221361"/>
                </a:lnTo>
                <a:lnTo>
                  <a:pt x="3175000" y="0"/>
                </a:lnTo>
                <a:lnTo>
                  <a:pt x="4210645" y="0"/>
                </a:lnTo>
                <a:lnTo>
                  <a:pt x="5457031" y="4221361"/>
                </a:lnTo>
                <a:lnTo>
                  <a:pt x="5674122" y="5202238"/>
                </a:lnTo>
                <a:lnTo>
                  <a:pt x="5816798" y="4221361"/>
                </a:lnTo>
                <a:lnTo>
                  <a:pt x="6480175" y="0"/>
                </a:lnTo>
                <a:lnTo>
                  <a:pt x="7366992" y="0"/>
                </a:lnTo>
                <a:lnTo>
                  <a:pt x="6244630" y="6934200"/>
                </a:lnTo>
                <a:lnTo>
                  <a:pt x="5165527" y="6934200"/>
                </a:lnTo>
                <a:lnTo>
                  <a:pt x="3838575" y="2470746"/>
                </a:lnTo>
                <a:lnTo>
                  <a:pt x="3627636" y="1489869"/>
                </a:lnTo>
                <a:lnTo>
                  <a:pt x="3596680" y="1489869"/>
                </a:lnTo>
                <a:lnTo>
                  <a:pt x="3404394" y="2464594"/>
                </a:lnTo>
                <a:lnTo>
                  <a:pt x="2251075" y="6934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Freeform 1779"/>
          <p:cNvSpPr/>
          <p:nvPr/>
        </p:nvSpPr>
        <p:spPr>
          <a:xfrm>
            <a:off x="16380430" y="10802112"/>
            <a:ext cx="241601" cy="392684"/>
          </a:xfrm>
          <a:custGeom>
            <a:avLst/>
            <a:gdLst/>
            <a:ahLst/>
            <a:cxnLst/>
            <a:rect l="0" t="0" r="0" b="0"/>
            <a:pathLst>
              <a:path w="6040041" h="9817100">
                <a:moveTo>
                  <a:pt x="1153517" y="1751013"/>
                </a:moveTo>
                <a:cubicBezTo>
                  <a:pt x="1509117" y="1171443"/>
                  <a:pt x="1932847" y="734748"/>
                  <a:pt x="2424708" y="440929"/>
                </a:cubicBezTo>
                <a:cubicBezTo>
                  <a:pt x="2916701" y="146977"/>
                  <a:pt x="3369403" y="0"/>
                  <a:pt x="3782814" y="0"/>
                </a:cubicBezTo>
                <a:cubicBezTo>
                  <a:pt x="4361590" y="0"/>
                  <a:pt x="4882489" y="250429"/>
                  <a:pt x="5345510" y="751285"/>
                </a:cubicBezTo>
                <a:cubicBezTo>
                  <a:pt x="5808530" y="1252009"/>
                  <a:pt x="6040041" y="2011429"/>
                  <a:pt x="6040041" y="3029546"/>
                </a:cubicBezTo>
                <a:cubicBezTo>
                  <a:pt x="6040041" y="3832556"/>
                  <a:pt x="5886053" y="4549643"/>
                  <a:pt x="5578078" y="5180807"/>
                </a:cubicBezTo>
                <a:cubicBezTo>
                  <a:pt x="5270103" y="5811970"/>
                  <a:pt x="4859801" y="6310710"/>
                  <a:pt x="4347170" y="6677025"/>
                </a:cubicBezTo>
                <a:cubicBezTo>
                  <a:pt x="3834540" y="7043209"/>
                  <a:pt x="3199937" y="7226300"/>
                  <a:pt x="2443361" y="7226300"/>
                </a:cubicBezTo>
                <a:cubicBezTo>
                  <a:pt x="2228387" y="7226300"/>
                  <a:pt x="1897658" y="7203016"/>
                  <a:pt x="1451174" y="7156450"/>
                </a:cubicBezTo>
                <a:cubicBezTo>
                  <a:pt x="1385028" y="7147983"/>
                  <a:pt x="1285809" y="7137400"/>
                  <a:pt x="1153517" y="7124700"/>
                </a:cubicBezTo>
                <a:lnTo>
                  <a:pt x="1153517" y="9817100"/>
                </a:lnTo>
                <a:lnTo>
                  <a:pt x="0" y="9817100"/>
                </a:lnTo>
                <a:lnTo>
                  <a:pt x="0" y="190500"/>
                </a:lnTo>
                <a:lnTo>
                  <a:pt x="1153517" y="190500"/>
                </a:lnTo>
                <a:close/>
                <a:moveTo>
                  <a:pt x="1153517" y="3123804"/>
                </a:moveTo>
                <a:lnTo>
                  <a:pt x="1153517" y="6099572"/>
                </a:lnTo>
                <a:cubicBezTo>
                  <a:pt x="1571030" y="6207258"/>
                  <a:pt x="1955469" y="6261100"/>
                  <a:pt x="2306836" y="6261100"/>
                </a:cubicBezTo>
                <a:cubicBezTo>
                  <a:pt x="3005468" y="6261100"/>
                  <a:pt x="3593505" y="5986728"/>
                  <a:pt x="4070945" y="5437982"/>
                </a:cubicBezTo>
                <a:cubicBezTo>
                  <a:pt x="4548518" y="4889236"/>
                  <a:pt x="4787305" y="4138613"/>
                  <a:pt x="4787305" y="3186113"/>
                </a:cubicBezTo>
                <a:cubicBezTo>
                  <a:pt x="4787305" y="2494360"/>
                  <a:pt x="4657064" y="1974586"/>
                  <a:pt x="4396581" y="1626791"/>
                </a:cubicBezTo>
                <a:cubicBezTo>
                  <a:pt x="4136231" y="1278864"/>
                  <a:pt x="3840692" y="1104900"/>
                  <a:pt x="3509963" y="1104900"/>
                </a:cubicBezTo>
                <a:cubicBezTo>
                  <a:pt x="3150262" y="1104900"/>
                  <a:pt x="2754379" y="1287132"/>
                  <a:pt x="2322314" y="1651596"/>
                </a:cubicBezTo>
                <a:cubicBezTo>
                  <a:pt x="1890382" y="2016059"/>
                  <a:pt x="1500783" y="2506795"/>
                  <a:pt x="1153517" y="3123804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Freeform 1780"/>
          <p:cNvSpPr/>
          <p:nvPr/>
        </p:nvSpPr>
        <p:spPr>
          <a:xfrm>
            <a:off x="16712324" y="10802112"/>
            <a:ext cx="207859" cy="284988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Freeform 1781"/>
          <p:cNvSpPr/>
          <p:nvPr/>
        </p:nvSpPr>
        <p:spPr>
          <a:xfrm>
            <a:off x="16976742" y="10802112"/>
            <a:ext cx="261691" cy="292608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Freeform 1782"/>
          <p:cNvSpPr/>
          <p:nvPr/>
        </p:nvSpPr>
        <p:spPr>
          <a:xfrm>
            <a:off x="17273900" y="10809732"/>
            <a:ext cx="279050" cy="277368"/>
          </a:xfrm>
          <a:custGeom>
            <a:avLst/>
            <a:gdLst/>
            <a:ahLst/>
            <a:cxnLst/>
            <a:rect l="0" t="0" r="0" b="0"/>
            <a:pathLst>
              <a:path w="6976269" h="6934200">
                <a:moveTo>
                  <a:pt x="1333302" y="6934200"/>
                </a:moveTo>
                <a:lnTo>
                  <a:pt x="0" y="6934200"/>
                </a:lnTo>
                <a:lnTo>
                  <a:pt x="2721174" y="3315891"/>
                </a:lnTo>
                <a:lnTo>
                  <a:pt x="179785" y="0"/>
                </a:lnTo>
                <a:lnTo>
                  <a:pt x="1655763" y="0"/>
                </a:lnTo>
                <a:lnTo>
                  <a:pt x="3453210" y="2342754"/>
                </a:lnTo>
                <a:lnTo>
                  <a:pt x="5215136" y="0"/>
                </a:lnTo>
                <a:lnTo>
                  <a:pt x="6523633" y="0"/>
                </a:lnTo>
                <a:lnTo>
                  <a:pt x="4119761" y="3211513"/>
                </a:lnTo>
                <a:lnTo>
                  <a:pt x="6976269" y="6934200"/>
                </a:lnTo>
                <a:lnTo>
                  <a:pt x="5494338" y="6934200"/>
                </a:lnTo>
                <a:lnTo>
                  <a:pt x="3389313" y="4187627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3" name="Freeform 1783"/>
          <p:cNvSpPr/>
          <p:nvPr/>
        </p:nvSpPr>
        <p:spPr>
          <a:xfrm>
            <a:off x="17604058" y="106791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4" name="Freeform 1784"/>
          <p:cNvSpPr/>
          <p:nvPr/>
        </p:nvSpPr>
        <p:spPr>
          <a:xfrm>
            <a:off x="17901962" y="108021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5" name="Freeform 1785"/>
          <p:cNvSpPr/>
          <p:nvPr/>
        </p:nvSpPr>
        <p:spPr>
          <a:xfrm>
            <a:off x="18202844" y="106867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6" name="Rectangle 1786"/>
          <p:cNvSpPr/>
          <p:nvPr/>
        </p:nvSpPr>
        <p:spPr>
          <a:xfrm>
            <a:off x="12992100" y="11125200"/>
            <a:ext cx="6096942" cy="762000"/>
          </a:xfrm>
          <a:prstGeom prst="rect">
            <a:avLst/>
          </a:prstGeom>
        </p:spPr>
      </p:sp>
      <p:sp>
        <p:nvSpPr>
          <p:cNvPr id="1787" name="Freeform 1787"/>
          <p:cNvSpPr/>
          <p:nvPr/>
        </p:nvSpPr>
        <p:spPr>
          <a:xfrm>
            <a:off x="13020381" y="11359896"/>
            <a:ext cx="241593" cy="407924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8" name="Freeform 1788"/>
          <p:cNvSpPr/>
          <p:nvPr/>
        </p:nvSpPr>
        <p:spPr>
          <a:xfrm>
            <a:off x="13322255" y="114792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9" name="Freeform 1789"/>
          <p:cNvSpPr/>
          <p:nvPr/>
        </p:nvSpPr>
        <p:spPr>
          <a:xfrm>
            <a:off x="13625614" y="11394440"/>
            <a:ext cx="246308" cy="373380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Freeform 1790"/>
          <p:cNvSpPr/>
          <p:nvPr/>
        </p:nvSpPr>
        <p:spPr>
          <a:xfrm>
            <a:off x="13931956" y="114792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1" name="Freeform 1791"/>
          <p:cNvSpPr/>
          <p:nvPr/>
        </p:nvSpPr>
        <p:spPr>
          <a:xfrm>
            <a:off x="14323369" y="11691112"/>
            <a:ext cx="80859" cy="80772"/>
          </a:xfrm>
          <a:custGeom>
            <a:avLst/>
            <a:gdLst/>
            <a:ahLst/>
            <a:cxnLst/>
            <a:rect l="0" t="0" r="0" b="0"/>
            <a:pathLst>
              <a:path w="2021482" h="2019300">
                <a:moveTo>
                  <a:pt x="1010642" y="2019300"/>
                </a:moveTo>
                <a:cubicBezTo>
                  <a:pt x="733755" y="2019300"/>
                  <a:pt x="496093" y="1920213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3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Freeform 1792"/>
          <p:cNvSpPr/>
          <p:nvPr/>
        </p:nvSpPr>
        <p:spPr>
          <a:xfrm>
            <a:off x="14533961" y="11475212"/>
            <a:ext cx="269374" cy="284988"/>
          </a:xfrm>
          <a:custGeom>
            <a:avLst/>
            <a:gdLst/>
            <a:ahLst/>
            <a:cxnLst/>
            <a:rect l="0" t="0" r="0" b="0"/>
            <a:pathLst>
              <a:path w="6734374" h="7124700">
                <a:moveTo>
                  <a:pt x="0" y="7124700"/>
                </a:moveTo>
                <a:lnTo>
                  <a:pt x="0" y="190500"/>
                </a:lnTo>
                <a:lnTo>
                  <a:pt x="1010841" y="190500"/>
                </a:lnTo>
                <a:lnTo>
                  <a:pt x="1010841" y="1782366"/>
                </a:lnTo>
                <a:cubicBezTo>
                  <a:pt x="1329135" y="1107546"/>
                  <a:pt x="1625733" y="641814"/>
                  <a:pt x="1900635" y="385168"/>
                </a:cubicBezTo>
                <a:cubicBezTo>
                  <a:pt x="2175537" y="128390"/>
                  <a:pt x="2453548" y="0"/>
                  <a:pt x="2734668" y="0"/>
                </a:cubicBezTo>
                <a:cubicBezTo>
                  <a:pt x="3069498" y="0"/>
                  <a:pt x="3339240" y="131499"/>
                  <a:pt x="3543896" y="394494"/>
                </a:cubicBezTo>
                <a:cubicBezTo>
                  <a:pt x="3748551" y="657358"/>
                  <a:pt x="3850878" y="1030950"/>
                  <a:pt x="3850878" y="1515269"/>
                </a:cubicBezTo>
                <a:lnTo>
                  <a:pt x="3850878" y="1887935"/>
                </a:lnTo>
                <a:cubicBezTo>
                  <a:pt x="3987271" y="1465660"/>
                  <a:pt x="4151578" y="1123090"/>
                  <a:pt x="4343797" y="860227"/>
                </a:cubicBezTo>
                <a:cubicBezTo>
                  <a:pt x="4536017" y="597231"/>
                  <a:pt x="4735447" y="388144"/>
                  <a:pt x="4942086" y="232966"/>
                </a:cubicBezTo>
                <a:cubicBezTo>
                  <a:pt x="5148858" y="77655"/>
                  <a:pt x="5386653" y="0"/>
                  <a:pt x="5655469" y="0"/>
                </a:cubicBezTo>
                <a:cubicBezTo>
                  <a:pt x="5953125" y="0"/>
                  <a:pt x="6207324" y="126207"/>
                  <a:pt x="6418064" y="378619"/>
                </a:cubicBezTo>
                <a:cubicBezTo>
                  <a:pt x="6628938" y="631032"/>
                  <a:pt x="6734374" y="1133740"/>
                  <a:pt x="6734374" y="1886744"/>
                </a:cubicBezTo>
                <a:lnTo>
                  <a:pt x="6734374" y="7124700"/>
                </a:lnTo>
                <a:lnTo>
                  <a:pt x="5723732" y="7124700"/>
                </a:lnTo>
                <a:lnTo>
                  <a:pt x="5723732" y="2390379"/>
                </a:lnTo>
                <a:cubicBezTo>
                  <a:pt x="5723732" y="2001573"/>
                  <a:pt x="5711296" y="1735865"/>
                  <a:pt x="5686425" y="1593255"/>
                </a:cubicBezTo>
                <a:cubicBezTo>
                  <a:pt x="5661687" y="1450512"/>
                  <a:pt x="5612078" y="1341901"/>
                  <a:pt x="5537597" y="1267421"/>
                </a:cubicBezTo>
                <a:cubicBezTo>
                  <a:pt x="5463249" y="1192940"/>
                  <a:pt x="5382684" y="1155700"/>
                  <a:pt x="5295900" y="1155700"/>
                </a:cubicBezTo>
                <a:cubicBezTo>
                  <a:pt x="5080926" y="1155700"/>
                  <a:pt x="4850408" y="1320139"/>
                  <a:pt x="4604346" y="1649016"/>
                </a:cubicBezTo>
                <a:cubicBezTo>
                  <a:pt x="4358415" y="1977893"/>
                  <a:pt x="4107260" y="2522869"/>
                  <a:pt x="3850878" y="3283943"/>
                </a:cubicBezTo>
                <a:lnTo>
                  <a:pt x="3850878" y="7124700"/>
                </a:lnTo>
                <a:lnTo>
                  <a:pt x="2883496" y="7124700"/>
                </a:lnTo>
                <a:lnTo>
                  <a:pt x="2883496" y="2396729"/>
                </a:lnTo>
                <a:cubicBezTo>
                  <a:pt x="2883496" y="1784483"/>
                  <a:pt x="2823568" y="1424583"/>
                  <a:pt x="2703711" y="1317030"/>
                </a:cubicBezTo>
                <a:cubicBezTo>
                  <a:pt x="2583855" y="1209477"/>
                  <a:pt x="2476368" y="1155700"/>
                  <a:pt x="2381250" y="1155700"/>
                </a:cubicBezTo>
                <a:cubicBezTo>
                  <a:pt x="2170377" y="1155700"/>
                  <a:pt x="1944026" y="1339784"/>
                  <a:pt x="1702197" y="1707952"/>
                </a:cubicBezTo>
                <a:cubicBezTo>
                  <a:pt x="1460368" y="2076120"/>
                  <a:pt x="1229916" y="2547673"/>
                  <a:pt x="1010841" y="3122613"/>
                </a:cubicBezTo>
                <a:lnTo>
                  <a:pt x="1010841" y="7124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3" name="Freeform 1793"/>
          <p:cNvSpPr/>
          <p:nvPr/>
        </p:nvSpPr>
        <p:spPr>
          <a:xfrm>
            <a:off x="14853449" y="114752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Freeform 1794"/>
          <p:cNvSpPr/>
          <p:nvPr/>
        </p:nvSpPr>
        <p:spPr>
          <a:xfrm>
            <a:off x="15167722" y="114752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5" name="Freeform 1795"/>
          <p:cNvSpPr/>
          <p:nvPr/>
        </p:nvSpPr>
        <p:spPr>
          <a:xfrm>
            <a:off x="15472571" y="11475212"/>
            <a:ext cx="225226" cy="292608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Freeform 1796"/>
          <p:cNvSpPr/>
          <p:nvPr/>
        </p:nvSpPr>
        <p:spPr>
          <a:xfrm>
            <a:off x="15761055" y="11479276"/>
            <a:ext cx="252015" cy="288544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7" name="Freeform 1797"/>
          <p:cNvSpPr/>
          <p:nvPr/>
        </p:nvSpPr>
        <p:spPr>
          <a:xfrm>
            <a:off x="16068883" y="11479276"/>
            <a:ext cx="241593" cy="396240"/>
          </a:xfrm>
          <a:custGeom>
            <a:avLst/>
            <a:gdLst/>
            <a:ahLst/>
            <a:cxnLst/>
            <a:rect l="0" t="0" r="0" b="0"/>
            <a:pathLst>
              <a:path w="6039843" h="9906000">
                <a:moveTo>
                  <a:pt x="4880174" y="5464175"/>
                </a:moveTo>
                <a:cubicBezTo>
                  <a:pt x="4528807" y="6043216"/>
                  <a:pt x="4106069" y="6479580"/>
                  <a:pt x="3611960" y="6773268"/>
                </a:cubicBezTo>
                <a:cubicBezTo>
                  <a:pt x="3117982" y="7066822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3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3" y="101600"/>
                </a:lnTo>
                <a:lnTo>
                  <a:pt x="6039843" y="4997649"/>
                </a:lnTo>
                <a:cubicBezTo>
                  <a:pt x="6039843" y="6162742"/>
                  <a:pt x="6024298" y="6874405"/>
                  <a:pt x="5993210" y="7132637"/>
                </a:cubicBezTo>
                <a:cubicBezTo>
                  <a:pt x="5962253" y="7390870"/>
                  <a:pt x="5911652" y="7652213"/>
                  <a:pt x="5841405" y="7916664"/>
                </a:cubicBezTo>
                <a:cubicBezTo>
                  <a:pt x="5676040" y="8532217"/>
                  <a:pt x="5298811" y="9017661"/>
                  <a:pt x="4709716" y="9372996"/>
                </a:cubicBezTo>
                <a:cubicBezTo>
                  <a:pt x="4120621" y="9728332"/>
                  <a:pt x="3408561" y="9906000"/>
                  <a:pt x="2573536" y="9906000"/>
                </a:cubicBezTo>
                <a:cubicBezTo>
                  <a:pt x="1734278" y="9906000"/>
                  <a:pt x="884701" y="9690100"/>
                  <a:pt x="24805" y="9258300"/>
                </a:cubicBezTo>
                <a:lnTo>
                  <a:pt x="24805" y="8092678"/>
                </a:lnTo>
                <a:cubicBezTo>
                  <a:pt x="351433" y="8315589"/>
                  <a:pt x="753468" y="8512638"/>
                  <a:pt x="1230908" y="8683823"/>
                </a:cubicBezTo>
                <a:cubicBezTo>
                  <a:pt x="1708349" y="8855141"/>
                  <a:pt x="2170311" y="8940800"/>
                  <a:pt x="2616796" y="8940800"/>
                </a:cubicBezTo>
                <a:cubicBezTo>
                  <a:pt x="2968162" y="8940800"/>
                  <a:pt x="3300942" y="8885039"/>
                  <a:pt x="3615135" y="8773517"/>
                </a:cubicBezTo>
                <a:cubicBezTo>
                  <a:pt x="3929328" y="8661995"/>
                  <a:pt x="4183592" y="8500864"/>
                  <a:pt x="4377928" y="8290123"/>
                </a:cubicBezTo>
                <a:cubicBezTo>
                  <a:pt x="4572265" y="8079382"/>
                  <a:pt x="4704557" y="7834577"/>
                  <a:pt x="4774803" y="7555706"/>
                </a:cubicBezTo>
                <a:cubicBezTo>
                  <a:pt x="4845050" y="7276835"/>
                  <a:pt x="4880174" y="6906022"/>
                  <a:pt x="4880174" y="6443266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3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Freeform 1798"/>
          <p:cNvSpPr/>
          <p:nvPr/>
        </p:nvSpPr>
        <p:spPr>
          <a:xfrm>
            <a:off x="16377703" y="11475212"/>
            <a:ext cx="240601" cy="292608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Freeform 1799"/>
          <p:cNvSpPr/>
          <p:nvPr/>
        </p:nvSpPr>
        <p:spPr>
          <a:xfrm>
            <a:off x="16972758" y="11563604"/>
            <a:ext cx="269374" cy="125476"/>
          </a:xfrm>
          <a:custGeom>
            <a:avLst/>
            <a:gdLst/>
            <a:ahLst/>
            <a:cxnLst/>
            <a:rect l="0" t="0" r="0" b="0"/>
            <a:pathLst>
              <a:path w="6734374" h="3136900">
                <a:moveTo>
                  <a:pt x="6734374" y="0"/>
                </a:moveTo>
                <a:lnTo>
                  <a:pt x="6734374" y="965200"/>
                </a:lnTo>
                <a:lnTo>
                  <a:pt x="0" y="965200"/>
                </a:lnTo>
                <a:lnTo>
                  <a:pt x="0" y="0"/>
                </a:lnTo>
                <a:close/>
                <a:moveTo>
                  <a:pt x="6734374" y="2171700"/>
                </a:moveTo>
                <a:lnTo>
                  <a:pt x="6734374" y="3136900"/>
                </a:lnTo>
                <a:lnTo>
                  <a:pt x="0" y="3136900"/>
                </a:lnTo>
                <a:lnTo>
                  <a:pt x="0" y="2171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0" name="Freeform 1800"/>
          <p:cNvSpPr/>
          <p:nvPr/>
        </p:nvSpPr>
        <p:spPr>
          <a:xfrm>
            <a:off x="17632558" y="113598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Freeform 1801"/>
          <p:cNvSpPr/>
          <p:nvPr/>
        </p:nvSpPr>
        <p:spPr>
          <a:xfrm>
            <a:off x="17900953" y="11375136"/>
            <a:ext cx="242339" cy="385064"/>
          </a:xfrm>
          <a:custGeom>
            <a:avLst/>
            <a:gdLst/>
            <a:ahLst/>
            <a:cxnLst/>
            <a:rect l="0" t="0" r="0" b="0"/>
            <a:pathLst>
              <a:path w="6058496" h="9626600">
                <a:moveTo>
                  <a:pt x="0" y="9626600"/>
                </a:moveTo>
                <a:lnTo>
                  <a:pt x="0" y="0"/>
                </a:lnTo>
                <a:lnTo>
                  <a:pt x="1252538" y="0"/>
                </a:lnTo>
                <a:lnTo>
                  <a:pt x="1252538" y="4140200"/>
                </a:lnTo>
                <a:lnTo>
                  <a:pt x="4812110" y="4140200"/>
                </a:lnTo>
                <a:lnTo>
                  <a:pt x="4812110" y="0"/>
                </a:lnTo>
                <a:lnTo>
                  <a:pt x="6058496" y="0"/>
                </a:lnTo>
                <a:lnTo>
                  <a:pt x="6058496" y="9626600"/>
                </a:lnTo>
                <a:lnTo>
                  <a:pt x="4812110" y="9626600"/>
                </a:lnTo>
                <a:lnTo>
                  <a:pt x="4812110" y="5105400"/>
                </a:lnTo>
                <a:lnTo>
                  <a:pt x="1252538" y="5105400"/>
                </a:lnTo>
                <a:lnTo>
                  <a:pt x="1252538" y="9626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Freeform 1802"/>
          <p:cNvSpPr/>
          <p:nvPr/>
        </p:nvSpPr>
        <p:spPr>
          <a:xfrm>
            <a:off x="18213741" y="11352276"/>
            <a:ext cx="200167" cy="407924"/>
          </a:xfrm>
          <a:custGeom>
            <a:avLst/>
            <a:gdLst/>
            <a:ahLst/>
            <a:cxnLst/>
            <a:rect l="0" t="0" r="0" b="0"/>
            <a:pathLst>
              <a:path w="5004197" h="10198100">
                <a:moveTo>
                  <a:pt x="1922264" y="10198100"/>
                </a:moveTo>
                <a:lnTo>
                  <a:pt x="1922264" y="4229100"/>
                </a:lnTo>
                <a:lnTo>
                  <a:pt x="0" y="4229100"/>
                </a:lnTo>
                <a:lnTo>
                  <a:pt x="0" y="3263900"/>
                </a:lnTo>
                <a:lnTo>
                  <a:pt x="3075781" y="3263900"/>
                </a:lnTo>
                <a:lnTo>
                  <a:pt x="3075781" y="9232900"/>
                </a:lnTo>
                <a:lnTo>
                  <a:pt x="5004197" y="9232900"/>
                </a:lnTo>
                <a:lnTo>
                  <a:pt x="5004197" y="10198100"/>
                </a:lnTo>
                <a:close/>
                <a:moveTo>
                  <a:pt x="1729978" y="771525"/>
                </a:moveTo>
                <a:cubicBezTo>
                  <a:pt x="1729978" y="512234"/>
                  <a:pt x="1818878" y="318824"/>
                  <a:pt x="1996678" y="191294"/>
                </a:cubicBezTo>
                <a:cubicBezTo>
                  <a:pt x="2174478" y="63765"/>
                  <a:pt x="2341893" y="0"/>
                  <a:pt x="2498923" y="0"/>
                </a:cubicBezTo>
                <a:cubicBezTo>
                  <a:pt x="2660187" y="0"/>
                  <a:pt x="2829719" y="63765"/>
                  <a:pt x="3007519" y="191294"/>
                </a:cubicBezTo>
                <a:cubicBezTo>
                  <a:pt x="3185319" y="318824"/>
                  <a:pt x="3274219" y="512234"/>
                  <a:pt x="3274219" y="771525"/>
                </a:cubicBezTo>
                <a:cubicBezTo>
                  <a:pt x="3274219" y="1026584"/>
                  <a:pt x="3185319" y="1217877"/>
                  <a:pt x="3007519" y="1345407"/>
                </a:cubicBezTo>
                <a:cubicBezTo>
                  <a:pt x="2829719" y="1472936"/>
                  <a:pt x="2660187" y="1536700"/>
                  <a:pt x="2498923" y="1536700"/>
                </a:cubicBezTo>
                <a:cubicBezTo>
                  <a:pt x="2341893" y="1536700"/>
                  <a:pt x="2174478" y="1472936"/>
                  <a:pt x="1996678" y="1345407"/>
                </a:cubicBezTo>
                <a:cubicBezTo>
                  <a:pt x="1818878" y="1217877"/>
                  <a:pt x="1729978" y="1026584"/>
                  <a:pt x="1729978" y="771525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Freeform 1803"/>
          <p:cNvSpPr/>
          <p:nvPr/>
        </p:nvSpPr>
        <p:spPr>
          <a:xfrm>
            <a:off x="18547110" y="11359896"/>
            <a:ext cx="169418" cy="138684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Freeform 1804"/>
          <p:cNvSpPr/>
          <p:nvPr/>
        </p:nvSpPr>
        <p:spPr>
          <a:xfrm>
            <a:off x="18889414" y="11475212"/>
            <a:ext cx="94257" cy="392684"/>
          </a:xfrm>
          <a:custGeom>
            <a:avLst/>
            <a:gdLst/>
            <a:ahLst/>
            <a:cxnLst/>
            <a:rect l="0" t="0" r="0" b="0"/>
            <a:pathLst>
              <a:path w="2356446" h="9817100">
                <a:moveTo>
                  <a:pt x="0" y="9817100"/>
                </a:moveTo>
                <a:lnTo>
                  <a:pt x="0" y="9042400"/>
                </a:lnTo>
                <a:cubicBezTo>
                  <a:pt x="297657" y="8964347"/>
                  <a:pt x="524008" y="8852296"/>
                  <a:pt x="679054" y="8706246"/>
                </a:cubicBezTo>
                <a:cubicBezTo>
                  <a:pt x="834099" y="8560329"/>
                  <a:pt x="958123" y="8375385"/>
                  <a:pt x="1051124" y="8151415"/>
                </a:cubicBezTo>
                <a:cubicBezTo>
                  <a:pt x="1144125" y="7927445"/>
                  <a:pt x="1190625" y="7657173"/>
                  <a:pt x="1190625" y="7340600"/>
                </a:cubicBezTo>
                <a:cubicBezTo>
                  <a:pt x="806186" y="7340600"/>
                  <a:pt x="523016" y="7231856"/>
                  <a:pt x="341114" y="7014369"/>
                </a:cubicBezTo>
                <a:cubicBezTo>
                  <a:pt x="159213" y="6796749"/>
                  <a:pt x="68263" y="6563652"/>
                  <a:pt x="68263" y="6315075"/>
                </a:cubicBezTo>
                <a:cubicBezTo>
                  <a:pt x="68263" y="6029193"/>
                  <a:pt x="169532" y="5787893"/>
                  <a:pt x="372071" y="5591175"/>
                </a:cubicBezTo>
                <a:cubicBezTo>
                  <a:pt x="574609" y="5394325"/>
                  <a:pt x="810287" y="5295900"/>
                  <a:pt x="1079104" y="5295900"/>
                </a:cubicBezTo>
                <a:cubicBezTo>
                  <a:pt x="1426369" y="5295900"/>
                  <a:pt x="1726076" y="5445787"/>
                  <a:pt x="1978224" y="5745560"/>
                </a:cubicBezTo>
                <a:cubicBezTo>
                  <a:pt x="2230372" y="6045333"/>
                  <a:pt x="2356446" y="6455702"/>
                  <a:pt x="2356446" y="6976666"/>
                </a:cubicBezTo>
                <a:cubicBezTo>
                  <a:pt x="2356446" y="7431484"/>
                  <a:pt x="2257227" y="7860440"/>
                  <a:pt x="2058789" y="8263532"/>
                </a:cubicBezTo>
                <a:cubicBezTo>
                  <a:pt x="1860352" y="8666625"/>
                  <a:pt x="1590609" y="9010782"/>
                  <a:pt x="1249561" y="9296003"/>
                </a:cubicBezTo>
                <a:cubicBezTo>
                  <a:pt x="908514" y="9581356"/>
                  <a:pt x="491993" y="9755055"/>
                  <a:pt x="0" y="9817100"/>
                </a:cubicBezTo>
                <a:close/>
                <a:moveTo>
                  <a:pt x="1078905" y="2019300"/>
                </a:moveTo>
                <a:cubicBezTo>
                  <a:pt x="802018" y="2019300"/>
                  <a:pt x="564357" y="1920214"/>
                  <a:pt x="365919" y="1722041"/>
                </a:cubicBezTo>
                <a:cubicBezTo>
                  <a:pt x="167482" y="1523736"/>
                  <a:pt x="68263" y="1286272"/>
                  <a:pt x="68263" y="1009650"/>
                </a:cubicBezTo>
                <a:cubicBezTo>
                  <a:pt x="68263" y="728795"/>
                  <a:pt x="168474" y="490340"/>
                  <a:pt x="368896" y="294283"/>
                </a:cubicBezTo>
                <a:cubicBezTo>
                  <a:pt x="569450" y="98095"/>
                  <a:pt x="806120" y="0"/>
                  <a:pt x="1078905" y="0"/>
                </a:cubicBezTo>
                <a:cubicBezTo>
                  <a:pt x="1351823" y="0"/>
                  <a:pt x="1588493" y="98095"/>
                  <a:pt x="1788914" y="294283"/>
                </a:cubicBezTo>
                <a:cubicBezTo>
                  <a:pt x="1989468" y="490340"/>
                  <a:pt x="2089746" y="728795"/>
                  <a:pt x="2089746" y="1009650"/>
                </a:cubicBezTo>
                <a:cubicBezTo>
                  <a:pt x="2089746" y="1286272"/>
                  <a:pt x="1990527" y="1523736"/>
                  <a:pt x="1792089" y="1722041"/>
                </a:cubicBezTo>
                <a:cubicBezTo>
                  <a:pt x="1593652" y="1920214"/>
                  <a:pt x="1355924" y="2019300"/>
                  <a:pt x="1078905" y="2019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Freeform 1805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06" name="Picture 180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807" name="Picture 180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0400" y="5435600"/>
            <a:ext cx="2133600" cy="571500"/>
          </a:xfrm>
          <a:prstGeom prst="rect">
            <a:avLst/>
          </a:prstGeom>
          <a:noFill/>
        </p:spPr>
      </p:pic>
      <p:pic>
        <p:nvPicPr>
          <p:cNvPr id="1808" name="Picture 180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6870700"/>
            <a:ext cx="6858000" cy="673100"/>
          </a:xfrm>
          <a:prstGeom prst="rect">
            <a:avLst/>
          </a:prstGeom>
          <a:noFill/>
        </p:spPr>
      </p:pic>
      <p:pic>
        <p:nvPicPr>
          <p:cNvPr id="1809" name="Picture 180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7645400"/>
            <a:ext cx="711200" cy="495300"/>
          </a:xfrm>
          <a:prstGeom prst="rect">
            <a:avLst/>
          </a:prstGeom>
          <a:noFill/>
        </p:spPr>
      </p:pic>
      <p:pic>
        <p:nvPicPr>
          <p:cNvPr id="1810" name="Picture 18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5100" y="7581900"/>
            <a:ext cx="4191000" cy="558800"/>
          </a:xfrm>
          <a:prstGeom prst="rect">
            <a:avLst/>
          </a:prstGeom>
          <a:noFill/>
        </p:spPr>
      </p:pic>
      <p:pic>
        <p:nvPicPr>
          <p:cNvPr id="1811" name="Picture 181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7594600"/>
            <a:ext cx="1739900" cy="546100"/>
          </a:xfrm>
          <a:prstGeom prst="rect">
            <a:avLst/>
          </a:prstGeom>
          <a:noFill/>
        </p:spPr>
      </p:pic>
      <p:pic>
        <p:nvPicPr>
          <p:cNvPr id="1812" name="Picture 181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0" y="7594600"/>
            <a:ext cx="1727200" cy="635000"/>
          </a:xfrm>
          <a:prstGeom prst="rect">
            <a:avLst/>
          </a:prstGeom>
          <a:noFill/>
        </p:spPr>
      </p:pic>
      <p:pic>
        <p:nvPicPr>
          <p:cNvPr id="1813" name="Picture 181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9017000"/>
            <a:ext cx="6172200" cy="546100"/>
          </a:xfrm>
          <a:prstGeom prst="rect">
            <a:avLst/>
          </a:prstGeom>
          <a:noFill/>
        </p:spPr>
      </p:pic>
      <p:pic>
        <p:nvPicPr>
          <p:cNvPr id="1814" name="Picture 18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9779000"/>
            <a:ext cx="711200" cy="495300"/>
          </a:xfrm>
          <a:prstGeom prst="rect">
            <a:avLst/>
          </a:prstGeom>
          <a:noFill/>
        </p:spPr>
      </p:pic>
      <p:pic>
        <p:nvPicPr>
          <p:cNvPr id="1815" name="Picture 1815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6700" y="9715500"/>
            <a:ext cx="2032000" cy="558800"/>
          </a:xfrm>
          <a:prstGeom prst="rect">
            <a:avLst/>
          </a:prstGeom>
          <a:noFill/>
        </p:spPr>
      </p:pic>
      <p:pic>
        <p:nvPicPr>
          <p:cNvPr id="1816" name="Picture 181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9728200"/>
            <a:ext cx="1739900" cy="546100"/>
          </a:xfrm>
          <a:prstGeom prst="rect">
            <a:avLst/>
          </a:prstGeom>
          <a:noFill/>
        </p:spPr>
      </p:pic>
      <p:pic>
        <p:nvPicPr>
          <p:cNvPr id="1817" name="Picture 181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5100" y="9728200"/>
            <a:ext cx="1727200" cy="635000"/>
          </a:xfrm>
          <a:prstGeom prst="rect">
            <a:avLst/>
          </a:prstGeom>
          <a:noFill/>
        </p:spPr>
      </p:pic>
      <p:pic>
        <p:nvPicPr>
          <p:cNvPr id="1818" name="Picture 1818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41800" y="5575300"/>
            <a:ext cx="1460500" cy="431800"/>
          </a:xfrm>
          <a:prstGeom prst="rect">
            <a:avLst/>
          </a:prstGeom>
          <a:noFill/>
        </p:spPr>
      </p:pic>
      <p:pic>
        <p:nvPicPr>
          <p:cNvPr id="1819" name="Picture 181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53900" y="6870700"/>
            <a:ext cx="6858000" cy="673100"/>
          </a:xfrm>
          <a:prstGeom prst="rect">
            <a:avLst/>
          </a:prstGeom>
          <a:noFill/>
        </p:spPr>
      </p:pic>
      <p:pic>
        <p:nvPicPr>
          <p:cNvPr id="1820" name="Picture 182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53900" y="7645400"/>
            <a:ext cx="711200" cy="495300"/>
          </a:xfrm>
          <a:prstGeom prst="rect">
            <a:avLst/>
          </a:prstGeom>
          <a:noFill/>
        </p:spPr>
      </p:pic>
      <p:pic>
        <p:nvPicPr>
          <p:cNvPr id="1821" name="Picture 182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1800" y="7581900"/>
            <a:ext cx="3848100" cy="558800"/>
          </a:xfrm>
          <a:prstGeom prst="rect">
            <a:avLst/>
          </a:prstGeom>
          <a:noFill/>
        </p:spPr>
      </p:pic>
      <p:pic>
        <p:nvPicPr>
          <p:cNvPr id="1822" name="Picture 182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41800" y="7581900"/>
            <a:ext cx="4483100" cy="673100"/>
          </a:xfrm>
          <a:prstGeom prst="rect">
            <a:avLst/>
          </a:prstGeom>
          <a:noFill/>
        </p:spPr>
      </p:pic>
      <p:pic>
        <p:nvPicPr>
          <p:cNvPr id="1823" name="Picture 182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99500" y="7594600"/>
            <a:ext cx="1727200" cy="635000"/>
          </a:xfrm>
          <a:prstGeom prst="rect">
            <a:avLst/>
          </a:prstGeom>
          <a:noFill/>
        </p:spPr>
      </p:pic>
      <p:pic>
        <p:nvPicPr>
          <p:cNvPr id="1824" name="Picture 182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53900" y="9017000"/>
            <a:ext cx="6172200" cy="546100"/>
          </a:xfrm>
          <a:prstGeom prst="rect">
            <a:avLst/>
          </a:prstGeom>
          <a:noFill/>
        </p:spPr>
      </p:pic>
      <p:pic>
        <p:nvPicPr>
          <p:cNvPr id="1825" name="Picture 182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53900" y="9779000"/>
            <a:ext cx="711200" cy="495300"/>
          </a:xfrm>
          <a:prstGeom prst="rect">
            <a:avLst/>
          </a:prstGeom>
          <a:noFill/>
        </p:spPr>
      </p:pic>
      <p:pic>
        <p:nvPicPr>
          <p:cNvPr id="1826" name="Picture 182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1800" y="9715500"/>
            <a:ext cx="2476500" cy="635000"/>
          </a:xfrm>
          <a:prstGeom prst="rect">
            <a:avLst/>
          </a:prstGeom>
          <a:noFill/>
        </p:spPr>
      </p:pic>
      <p:pic>
        <p:nvPicPr>
          <p:cNvPr id="1827" name="Picture 182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70200" y="9715500"/>
            <a:ext cx="4483100" cy="673100"/>
          </a:xfrm>
          <a:prstGeom prst="rect">
            <a:avLst/>
          </a:prstGeom>
          <a:noFill/>
        </p:spPr>
      </p:pic>
      <p:pic>
        <p:nvPicPr>
          <p:cNvPr id="1828" name="Picture 182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27900" y="9728200"/>
            <a:ext cx="1727200" cy="635000"/>
          </a:xfrm>
          <a:prstGeom prst="rect">
            <a:avLst/>
          </a:prstGeom>
          <a:noFill/>
        </p:spPr>
      </p:pic>
      <p:sp>
        <p:nvSpPr>
          <p:cNvPr id="1829" name="Rectangle 1829"/>
          <p:cNvSpPr/>
          <p:nvPr/>
        </p:nvSpPr>
        <p:spPr>
          <a:xfrm>
            <a:off x="9042400" y="1160273"/>
            <a:ext cx="6296964" cy="1706879"/>
          </a:xfrm>
          <a:prstGeom prst="rect">
            <a:avLst/>
          </a:prstGeom>
        </p:spPr>
      </p:sp>
      <p:sp>
        <p:nvSpPr>
          <p:cNvPr id="1830" name="Freeform 1830"/>
          <p:cNvSpPr/>
          <p:nvPr/>
        </p:nvSpPr>
        <p:spPr>
          <a:xfrm>
            <a:off x="9157614" y="1515872"/>
            <a:ext cx="836371" cy="1024128"/>
          </a:xfrm>
          <a:custGeom>
            <a:avLst/>
            <a:gdLst/>
            <a:ahLst/>
            <a:cxnLst/>
            <a:rect l="0" t="0" r="0" b="0"/>
            <a:pathLst>
              <a:path w="7467600" h="9144000">
                <a:moveTo>
                  <a:pt x="0" y="9144000"/>
                </a:moveTo>
                <a:lnTo>
                  <a:pt x="0" y="0"/>
                </a:lnTo>
                <a:lnTo>
                  <a:pt x="3124200" y="0"/>
                </a:lnTo>
                <a:cubicBezTo>
                  <a:pt x="3378200" y="0"/>
                  <a:pt x="3627966" y="6350"/>
                  <a:pt x="3873500" y="19050"/>
                </a:cubicBezTo>
                <a:cubicBezTo>
                  <a:pt x="4119033" y="31750"/>
                  <a:pt x="4360333" y="61384"/>
                  <a:pt x="4597400" y="107950"/>
                </a:cubicBezTo>
                <a:cubicBezTo>
                  <a:pt x="4834466" y="154517"/>
                  <a:pt x="5065183" y="224367"/>
                  <a:pt x="5289550" y="317500"/>
                </a:cubicBezTo>
                <a:cubicBezTo>
                  <a:pt x="5513916" y="410634"/>
                  <a:pt x="5731933" y="533400"/>
                  <a:pt x="5943600" y="685800"/>
                </a:cubicBezTo>
                <a:cubicBezTo>
                  <a:pt x="6248400" y="905934"/>
                  <a:pt x="6498166" y="1174750"/>
                  <a:pt x="6692900" y="1492250"/>
                </a:cubicBezTo>
                <a:cubicBezTo>
                  <a:pt x="6887633" y="1809750"/>
                  <a:pt x="7042150" y="2144184"/>
                  <a:pt x="7156450" y="2495550"/>
                </a:cubicBezTo>
                <a:cubicBezTo>
                  <a:pt x="7270750" y="2846917"/>
                  <a:pt x="7351183" y="3202517"/>
                  <a:pt x="7397750" y="3562350"/>
                </a:cubicBezTo>
                <a:cubicBezTo>
                  <a:pt x="7444316" y="3922184"/>
                  <a:pt x="7467600" y="4254500"/>
                  <a:pt x="7467600" y="4559300"/>
                </a:cubicBezTo>
                <a:cubicBezTo>
                  <a:pt x="7467600" y="4864100"/>
                  <a:pt x="7448550" y="5173134"/>
                  <a:pt x="7410450" y="5486400"/>
                </a:cubicBezTo>
                <a:cubicBezTo>
                  <a:pt x="7372350" y="5799667"/>
                  <a:pt x="7310966" y="6106584"/>
                  <a:pt x="7226300" y="6407150"/>
                </a:cubicBezTo>
                <a:cubicBezTo>
                  <a:pt x="7141633" y="6707717"/>
                  <a:pt x="7029450" y="6995584"/>
                  <a:pt x="6889750" y="7270750"/>
                </a:cubicBezTo>
                <a:cubicBezTo>
                  <a:pt x="6750050" y="7545917"/>
                  <a:pt x="6574366" y="7797800"/>
                  <a:pt x="6362700" y="8026400"/>
                </a:cubicBezTo>
                <a:cubicBezTo>
                  <a:pt x="6151033" y="8263467"/>
                  <a:pt x="5920316" y="8453967"/>
                  <a:pt x="5670550" y="8597900"/>
                </a:cubicBezTo>
                <a:cubicBezTo>
                  <a:pt x="5420783" y="8741834"/>
                  <a:pt x="5158316" y="8854017"/>
                  <a:pt x="4883150" y="8934450"/>
                </a:cubicBezTo>
                <a:cubicBezTo>
                  <a:pt x="4607983" y="9014884"/>
                  <a:pt x="4322233" y="9069917"/>
                  <a:pt x="4025900" y="9099550"/>
                </a:cubicBezTo>
                <a:cubicBezTo>
                  <a:pt x="3729566" y="9129184"/>
                  <a:pt x="3429000" y="9144000"/>
                  <a:pt x="3124200" y="9144000"/>
                </a:cubicBezTo>
                <a:close/>
                <a:moveTo>
                  <a:pt x="863600" y="8407400"/>
                </a:moveTo>
                <a:lnTo>
                  <a:pt x="2933700" y="8407400"/>
                </a:lnTo>
                <a:cubicBezTo>
                  <a:pt x="3323166" y="8407400"/>
                  <a:pt x="3689350" y="8384117"/>
                  <a:pt x="4032250" y="8337550"/>
                </a:cubicBezTo>
                <a:cubicBezTo>
                  <a:pt x="4375150" y="8290984"/>
                  <a:pt x="4724400" y="8174567"/>
                  <a:pt x="5080000" y="7988300"/>
                </a:cubicBezTo>
                <a:cubicBezTo>
                  <a:pt x="5384800" y="7835900"/>
                  <a:pt x="5634566" y="7628467"/>
                  <a:pt x="5829300" y="7366000"/>
                </a:cubicBezTo>
                <a:cubicBezTo>
                  <a:pt x="6024033" y="7103534"/>
                  <a:pt x="6178550" y="6817784"/>
                  <a:pt x="6292850" y="6508750"/>
                </a:cubicBezTo>
                <a:cubicBezTo>
                  <a:pt x="6407150" y="6199717"/>
                  <a:pt x="6487583" y="5875867"/>
                  <a:pt x="6534150" y="5537200"/>
                </a:cubicBezTo>
                <a:cubicBezTo>
                  <a:pt x="6580716" y="5198534"/>
                  <a:pt x="6604000" y="4872567"/>
                  <a:pt x="6604000" y="4559300"/>
                </a:cubicBezTo>
                <a:cubicBezTo>
                  <a:pt x="6604000" y="4229100"/>
                  <a:pt x="6582833" y="3892550"/>
                  <a:pt x="6540500" y="3549650"/>
                </a:cubicBezTo>
                <a:cubicBezTo>
                  <a:pt x="6498166" y="3206750"/>
                  <a:pt x="6417733" y="2880784"/>
                  <a:pt x="6299200" y="2571750"/>
                </a:cubicBezTo>
                <a:cubicBezTo>
                  <a:pt x="6180666" y="2262717"/>
                  <a:pt x="6019800" y="1979084"/>
                  <a:pt x="5816600" y="1720850"/>
                </a:cubicBezTo>
                <a:cubicBezTo>
                  <a:pt x="5613400" y="1462617"/>
                  <a:pt x="5350933" y="1248834"/>
                  <a:pt x="5029200" y="1079500"/>
                </a:cubicBezTo>
                <a:cubicBezTo>
                  <a:pt x="4758266" y="935567"/>
                  <a:pt x="4436533" y="842434"/>
                  <a:pt x="4064000" y="800100"/>
                </a:cubicBezTo>
                <a:cubicBezTo>
                  <a:pt x="3691466" y="757767"/>
                  <a:pt x="3314700" y="736600"/>
                  <a:pt x="2933700" y="736600"/>
                </a:cubicBezTo>
                <a:lnTo>
                  <a:pt x="863600" y="736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Freeform 1831"/>
          <p:cNvSpPr/>
          <p:nvPr/>
        </p:nvSpPr>
        <p:spPr>
          <a:xfrm>
            <a:off x="10180320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Freeform 1832"/>
          <p:cNvSpPr/>
          <p:nvPr/>
        </p:nvSpPr>
        <p:spPr>
          <a:xfrm>
            <a:off x="10491825" y="1783284"/>
            <a:ext cx="328574" cy="756716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Freeform 1833"/>
          <p:cNvSpPr/>
          <p:nvPr/>
        </p:nvSpPr>
        <p:spPr>
          <a:xfrm>
            <a:off x="10897209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Freeform 1834"/>
          <p:cNvSpPr/>
          <p:nvPr/>
        </p:nvSpPr>
        <p:spPr>
          <a:xfrm>
            <a:off x="11690909" y="1783284"/>
            <a:ext cx="655726" cy="776630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Freeform 1835"/>
          <p:cNvSpPr/>
          <p:nvPr/>
        </p:nvSpPr>
        <p:spPr>
          <a:xfrm>
            <a:off x="12443358" y="15983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Freeform 1836"/>
          <p:cNvSpPr/>
          <p:nvPr/>
        </p:nvSpPr>
        <p:spPr>
          <a:xfrm>
            <a:off x="12921284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Freeform 1837"/>
          <p:cNvSpPr/>
          <p:nvPr/>
        </p:nvSpPr>
        <p:spPr>
          <a:xfrm>
            <a:off x="13150291" y="1803197"/>
            <a:ext cx="662838" cy="736803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Freeform 1838"/>
          <p:cNvSpPr/>
          <p:nvPr/>
        </p:nvSpPr>
        <p:spPr>
          <a:xfrm>
            <a:off x="13901318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Freeform 1839"/>
          <p:cNvSpPr/>
          <p:nvPr/>
        </p:nvSpPr>
        <p:spPr>
          <a:xfrm>
            <a:off x="14693594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Rectangle 1840"/>
          <p:cNvSpPr/>
          <p:nvPr/>
        </p:nvSpPr>
        <p:spPr>
          <a:xfrm>
            <a:off x="1727200" y="5199469"/>
            <a:ext cx="7200900" cy="2284450"/>
          </a:xfrm>
          <a:prstGeom prst="rect">
            <a:avLst/>
          </a:prstGeom>
        </p:spPr>
      </p:sp>
      <p:sp>
        <p:nvSpPr>
          <p:cNvPr id="1841" name="Freeform 1841"/>
          <p:cNvSpPr/>
          <p:nvPr/>
        </p:nvSpPr>
        <p:spPr>
          <a:xfrm>
            <a:off x="5808916" y="5622036"/>
            <a:ext cx="307467" cy="283464"/>
          </a:xfrm>
          <a:custGeom>
            <a:avLst/>
            <a:gdLst/>
            <a:ahLst/>
            <a:cxnLst/>
            <a:rect l="0" t="0" r="0" b="0"/>
            <a:pathLst>
              <a:path w="6832600" h="6299200">
                <a:moveTo>
                  <a:pt x="0" y="0"/>
                </a:moveTo>
                <a:lnTo>
                  <a:pt x="1879600" y="0"/>
                </a:lnTo>
                <a:lnTo>
                  <a:pt x="2870200" y="2971800"/>
                </a:lnTo>
                <a:cubicBezTo>
                  <a:pt x="2971800" y="3293534"/>
                  <a:pt x="3069166" y="3615267"/>
                  <a:pt x="3162300" y="3937000"/>
                </a:cubicBezTo>
                <a:cubicBezTo>
                  <a:pt x="3255433" y="4258734"/>
                  <a:pt x="3348566" y="4584700"/>
                  <a:pt x="3441700" y="4914900"/>
                </a:cubicBezTo>
                <a:lnTo>
                  <a:pt x="3492500" y="4914900"/>
                </a:lnTo>
                <a:cubicBezTo>
                  <a:pt x="3585633" y="4584700"/>
                  <a:pt x="3676650" y="4258734"/>
                  <a:pt x="3765550" y="3937000"/>
                </a:cubicBezTo>
                <a:cubicBezTo>
                  <a:pt x="3854450" y="3615267"/>
                  <a:pt x="3949700" y="3293534"/>
                  <a:pt x="4051300" y="2971800"/>
                </a:cubicBezTo>
                <a:lnTo>
                  <a:pt x="5041900" y="0"/>
                </a:lnTo>
                <a:lnTo>
                  <a:pt x="6832600" y="0"/>
                </a:lnTo>
                <a:lnTo>
                  <a:pt x="4521200" y="6299200"/>
                </a:lnTo>
                <a:lnTo>
                  <a:pt x="2374900" y="62992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Freeform 1842"/>
          <p:cNvSpPr/>
          <p:nvPr/>
        </p:nvSpPr>
        <p:spPr>
          <a:xfrm>
            <a:off x="6204966" y="5705475"/>
            <a:ext cx="201168" cy="63436"/>
          </a:xfrm>
          <a:custGeom>
            <a:avLst/>
            <a:gdLst/>
            <a:ahLst/>
            <a:cxnLst/>
            <a:rect l="0" t="0" r="0" b="0"/>
            <a:pathLst>
              <a:path w="4470400" h="1409700">
                <a:moveTo>
                  <a:pt x="0" y="0"/>
                </a:moveTo>
                <a:lnTo>
                  <a:pt x="4470400" y="0"/>
                </a:lnTo>
                <a:lnTo>
                  <a:pt x="4470400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Freeform 1843"/>
          <p:cNvSpPr/>
          <p:nvPr/>
        </p:nvSpPr>
        <p:spPr>
          <a:xfrm>
            <a:off x="6518148" y="5504879"/>
            <a:ext cx="274891" cy="407479"/>
          </a:xfrm>
          <a:custGeom>
            <a:avLst/>
            <a:gdLst/>
            <a:ahLst/>
            <a:cxnLst/>
            <a:rect l="0" t="0" r="0" b="0"/>
            <a:pathLst>
              <a:path w="6108700" h="9055100">
                <a:moveTo>
                  <a:pt x="0" y="0"/>
                </a:moveTo>
                <a:lnTo>
                  <a:pt x="1866900" y="0"/>
                </a:lnTo>
                <a:lnTo>
                  <a:pt x="1866900" y="2184400"/>
                </a:lnTo>
                <a:lnTo>
                  <a:pt x="1816100" y="3175000"/>
                </a:lnTo>
                <a:cubicBezTo>
                  <a:pt x="2061633" y="2946400"/>
                  <a:pt x="2338916" y="2768600"/>
                  <a:pt x="2647950" y="2641600"/>
                </a:cubicBezTo>
                <a:cubicBezTo>
                  <a:pt x="2956983" y="2514600"/>
                  <a:pt x="3263900" y="2451100"/>
                  <a:pt x="3568700" y="2451100"/>
                </a:cubicBezTo>
                <a:cubicBezTo>
                  <a:pt x="3958166" y="2451100"/>
                  <a:pt x="4311650" y="2527300"/>
                  <a:pt x="4629150" y="2679700"/>
                </a:cubicBezTo>
                <a:cubicBezTo>
                  <a:pt x="4946650" y="2832100"/>
                  <a:pt x="5213350" y="3045884"/>
                  <a:pt x="5429250" y="3321050"/>
                </a:cubicBezTo>
                <a:cubicBezTo>
                  <a:pt x="5645150" y="3596217"/>
                  <a:pt x="5812366" y="3930650"/>
                  <a:pt x="5930900" y="4324350"/>
                </a:cubicBezTo>
                <a:cubicBezTo>
                  <a:pt x="6049433" y="4718050"/>
                  <a:pt x="6108700" y="5156200"/>
                  <a:pt x="6108700" y="5638800"/>
                </a:cubicBezTo>
                <a:cubicBezTo>
                  <a:pt x="6108700" y="6180667"/>
                  <a:pt x="6032500" y="6663267"/>
                  <a:pt x="5880100" y="7086600"/>
                </a:cubicBezTo>
                <a:cubicBezTo>
                  <a:pt x="5727700" y="7509934"/>
                  <a:pt x="5524500" y="7867650"/>
                  <a:pt x="5270500" y="8159750"/>
                </a:cubicBezTo>
                <a:cubicBezTo>
                  <a:pt x="5016500" y="8451850"/>
                  <a:pt x="4726516" y="8674100"/>
                  <a:pt x="4400550" y="8826500"/>
                </a:cubicBezTo>
                <a:cubicBezTo>
                  <a:pt x="4074583" y="8978900"/>
                  <a:pt x="3733800" y="9055100"/>
                  <a:pt x="3378200" y="9055100"/>
                </a:cubicBezTo>
                <a:cubicBezTo>
                  <a:pt x="3081866" y="9055100"/>
                  <a:pt x="2787650" y="8983133"/>
                  <a:pt x="2495550" y="8839200"/>
                </a:cubicBezTo>
                <a:cubicBezTo>
                  <a:pt x="2203450" y="8695267"/>
                  <a:pt x="1926166" y="8487834"/>
                  <a:pt x="1663700" y="8216900"/>
                </a:cubicBezTo>
                <a:lnTo>
                  <a:pt x="1612900" y="8216900"/>
                </a:lnTo>
                <a:lnTo>
                  <a:pt x="1460500" y="8902700"/>
                </a:lnTo>
                <a:lnTo>
                  <a:pt x="0" y="8902700"/>
                </a:lnTo>
                <a:close/>
                <a:moveTo>
                  <a:pt x="1866900" y="7112000"/>
                </a:moveTo>
                <a:cubicBezTo>
                  <a:pt x="2044700" y="7264400"/>
                  <a:pt x="2228850" y="7372350"/>
                  <a:pt x="2419350" y="7435850"/>
                </a:cubicBezTo>
                <a:cubicBezTo>
                  <a:pt x="2609850" y="7499350"/>
                  <a:pt x="2789766" y="7531100"/>
                  <a:pt x="2959100" y="7531100"/>
                </a:cubicBezTo>
                <a:cubicBezTo>
                  <a:pt x="3306233" y="7531100"/>
                  <a:pt x="3598333" y="7385050"/>
                  <a:pt x="3835400" y="7092950"/>
                </a:cubicBezTo>
                <a:cubicBezTo>
                  <a:pt x="4072466" y="6800850"/>
                  <a:pt x="4191000" y="6328834"/>
                  <a:pt x="4191000" y="5676900"/>
                </a:cubicBezTo>
                <a:cubicBezTo>
                  <a:pt x="4191000" y="4542367"/>
                  <a:pt x="3805766" y="3975100"/>
                  <a:pt x="3035300" y="3975100"/>
                </a:cubicBezTo>
                <a:cubicBezTo>
                  <a:pt x="2637366" y="3975100"/>
                  <a:pt x="2247900" y="4169834"/>
                  <a:pt x="1866900" y="4559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Freeform 1844"/>
          <p:cNvSpPr/>
          <p:nvPr/>
        </p:nvSpPr>
        <p:spPr>
          <a:xfrm>
            <a:off x="6865048" y="5476875"/>
            <a:ext cx="208026" cy="428625"/>
          </a:xfrm>
          <a:custGeom>
            <a:avLst/>
            <a:gdLst/>
            <a:ahLst/>
            <a:cxnLst/>
            <a:rect l="0" t="0" r="0" b="0"/>
            <a:pathLst>
              <a:path w="4622800" h="9525000">
                <a:moveTo>
                  <a:pt x="0" y="3225800"/>
                </a:moveTo>
                <a:lnTo>
                  <a:pt x="4394200" y="3225800"/>
                </a:lnTo>
                <a:lnTo>
                  <a:pt x="4394200" y="9525000"/>
                </a:lnTo>
                <a:lnTo>
                  <a:pt x="2527300" y="9525000"/>
                </a:lnTo>
                <a:lnTo>
                  <a:pt x="2527300" y="4686300"/>
                </a:lnTo>
                <a:lnTo>
                  <a:pt x="0" y="4686300"/>
                </a:lnTo>
                <a:close/>
                <a:moveTo>
                  <a:pt x="3378200" y="2298700"/>
                </a:moveTo>
                <a:cubicBezTo>
                  <a:pt x="3014133" y="2298700"/>
                  <a:pt x="2715683" y="2197100"/>
                  <a:pt x="2482850" y="1993900"/>
                </a:cubicBezTo>
                <a:cubicBezTo>
                  <a:pt x="2250016" y="1790700"/>
                  <a:pt x="2133600" y="1515534"/>
                  <a:pt x="2133600" y="1168400"/>
                </a:cubicBezTo>
                <a:cubicBezTo>
                  <a:pt x="2133600" y="821267"/>
                  <a:pt x="2250016" y="539750"/>
                  <a:pt x="2482850" y="323850"/>
                </a:cubicBezTo>
                <a:cubicBezTo>
                  <a:pt x="2715683" y="107950"/>
                  <a:pt x="3014133" y="0"/>
                  <a:pt x="3378200" y="0"/>
                </a:cubicBezTo>
                <a:cubicBezTo>
                  <a:pt x="3742266" y="0"/>
                  <a:pt x="4040716" y="107950"/>
                  <a:pt x="4273550" y="323850"/>
                </a:cubicBezTo>
                <a:cubicBezTo>
                  <a:pt x="4506383" y="539750"/>
                  <a:pt x="4622800" y="821267"/>
                  <a:pt x="4622800" y="1168400"/>
                </a:cubicBezTo>
                <a:cubicBezTo>
                  <a:pt x="4622800" y="1515534"/>
                  <a:pt x="4506383" y="1790700"/>
                  <a:pt x="4273550" y="1993900"/>
                </a:cubicBezTo>
                <a:cubicBezTo>
                  <a:pt x="4040716" y="2197100"/>
                  <a:pt x="3742266" y="2298700"/>
                  <a:pt x="3378200" y="22987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Freeform 1845"/>
          <p:cNvSpPr/>
          <p:nvPr/>
        </p:nvSpPr>
        <p:spPr>
          <a:xfrm>
            <a:off x="7203948" y="5615178"/>
            <a:ext cx="267462" cy="290322"/>
          </a:xfrm>
          <a:custGeom>
            <a:avLst/>
            <a:gdLst/>
            <a:ahLst/>
            <a:cxnLst/>
            <a:rect l="0" t="0" r="0" b="0"/>
            <a:pathLst>
              <a:path w="5943600" h="6451600">
                <a:moveTo>
                  <a:pt x="0" y="152400"/>
                </a:moveTo>
                <a:lnTo>
                  <a:pt x="1524000" y="152400"/>
                </a:lnTo>
                <a:lnTo>
                  <a:pt x="1663700" y="990600"/>
                </a:lnTo>
                <a:lnTo>
                  <a:pt x="1714500" y="990600"/>
                </a:lnTo>
                <a:cubicBezTo>
                  <a:pt x="1985433" y="719667"/>
                  <a:pt x="2296583" y="486834"/>
                  <a:pt x="2647950" y="292100"/>
                </a:cubicBezTo>
                <a:cubicBezTo>
                  <a:pt x="2999316" y="97367"/>
                  <a:pt x="3412066" y="0"/>
                  <a:pt x="3886200" y="0"/>
                </a:cubicBezTo>
                <a:cubicBezTo>
                  <a:pt x="4597400" y="0"/>
                  <a:pt x="5118100" y="228600"/>
                  <a:pt x="5448300" y="685800"/>
                </a:cubicBezTo>
                <a:cubicBezTo>
                  <a:pt x="5778500" y="1143000"/>
                  <a:pt x="5943600" y="1769534"/>
                  <a:pt x="5943600" y="2565400"/>
                </a:cubicBezTo>
                <a:lnTo>
                  <a:pt x="5943600" y="6451600"/>
                </a:lnTo>
                <a:lnTo>
                  <a:pt x="4076700" y="6451600"/>
                </a:lnTo>
                <a:lnTo>
                  <a:pt x="4076700" y="2806700"/>
                </a:lnTo>
                <a:cubicBezTo>
                  <a:pt x="4076700" y="2383367"/>
                  <a:pt x="4008966" y="2074334"/>
                  <a:pt x="3873500" y="1879600"/>
                </a:cubicBezTo>
                <a:cubicBezTo>
                  <a:pt x="3738033" y="1684867"/>
                  <a:pt x="3496733" y="1587500"/>
                  <a:pt x="3149600" y="1587500"/>
                </a:cubicBezTo>
                <a:cubicBezTo>
                  <a:pt x="2895600" y="1587500"/>
                  <a:pt x="2673350" y="1642534"/>
                  <a:pt x="2482850" y="1752600"/>
                </a:cubicBezTo>
                <a:cubicBezTo>
                  <a:pt x="2292350" y="1862667"/>
                  <a:pt x="2087033" y="2027767"/>
                  <a:pt x="1866900" y="2247900"/>
                </a:cubicBezTo>
                <a:lnTo>
                  <a:pt x="1866900" y="6451600"/>
                </a:lnTo>
                <a:lnTo>
                  <a:pt x="0" y="64516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6" name="Freeform 1846"/>
          <p:cNvSpPr/>
          <p:nvPr/>
        </p:nvSpPr>
        <p:spPr>
          <a:xfrm>
            <a:off x="7532560" y="5504879"/>
            <a:ext cx="274891" cy="407479"/>
          </a:xfrm>
          <a:custGeom>
            <a:avLst/>
            <a:gdLst/>
            <a:ahLst/>
            <a:cxnLst/>
            <a:rect l="0" t="0" r="0" b="0"/>
            <a:pathLst>
              <a:path w="6108700" h="9055100">
                <a:moveTo>
                  <a:pt x="0" y="5753100"/>
                </a:moveTo>
                <a:cubicBezTo>
                  <a:pt x="0" y="5236634"/>
                  <a:pt x="76200" y="4775200"/>
                  <a:pt x="228600" y="4368800"/>
                </a:cubicBezTo>
                <a:cubicBezTo>
                  <a:pt x="381000" y="3962400"/>
                  <a:pt x="582083" y="3617384"/>
                  <a:pt x="831850" y="3333750"/>
                </a:cubicBezTo>
                <a:cubicBezTo>
                  <a:pt x="1081616" y="3050117"/>
                  <a:pt x="1367366" y="2832100"/>
                  <a:pt x="1689100" y="2679700"/>
                </a:cubicBezTo>
                <a:cubicBezTo>
                  <a:pt x="2010833" y="2527300"/>
                  <a:pt x="2345266" y="2451100"/>
                  <a:pt x="2692400" y="2451100"/>
                </a:cubicBezTo>
                <a:cubicBezTo>
                  <a:pt x="3056466" y="2451100"/>
                  <a:pt x="3361266" y="2512484"/>
                  <a:pt x="3606800" y="2635250"/>
                </a:cubicBezTo>
                <a:cubicBezTo>
                  <a:pt x="3852333" y="2758017"/>
                  <a:pt x="4085166" y="2921000"/>
                  <a:pt x="4305300" y="3124200"/>
                </a:cubicBezTo>
                <a:lnTo>
                  <a:pt x="4241800" y="2146300"/>
                </a:lnTo>
                <a:lnTo>
                  <a:pt x="4241800" y="0"/>
                </a:lnTo>
                <a:lnTo>
                  <a:pt x="6108700" y="0"/>
                </a:lnTo>
                <a:lnTo>
                  <a:pt x="6108700" y="8902700"/>
                </a:lnTo>
                <a:lnTo>
                  <a:pt x="4584700" y="8902700"/>
                </a:lnTo>
                <a:lnTo>
                  <a:pt x="4445000" y="8255000"/>
                </a:lnTo>
                <a:lnTo>
                  <a:pt x="4406900" y="8255000"/>
                </a:lnTo>
                <a:cubicBezTo>
                  <a:pt x="4169833" y="8483600"/>
                  <a:pt x="3898900" y="8674100"/>
                  <a:pt x="3594100" y="8826500"/>
                </a:cubicBezTo>
                <a:cubicBezTo>
                  <a:pt x="3289300" y="8978900"/>
                  <a:pt x="2976033" y="9055100"/>
                  <a:pt x="2654300" y="9055100"/>
                </a:cubicBezTo>
                <a:cubicBezTo>
                  <a:pt x="2256366" y="9055100"/>
                  <a:pt x="1894416" y="8978900"/>
                  <a:pt x="1568450" y="8826500"/>
                </a:cubicBezTo>
                <a:cubicBezTo>
                  <a:pt x="1242483" y="8674100"/>
                  <a:pt x="963083" y="8456084"/>
                  <a:pt x="730250" y="8172450"/>
                </a:cubicBezTo>
                <a:cubicBezTo>
                  <a:pt x="497416" y="7888817"/>
                  <a:pt x="317500" y="7543800"/>
                  <a:pt x="190500" y="7137400"/>
                </a:cubicBezTo>
                <a:cubicBezTo>
                  <a:pt x="63500" y="6731000"/>
                  <a:pt x="0" y="6269567"/>
                  <a:pt x="0" y="5753100"/>
                </a:cubicBezTo>
                <a:close/>
                <a:moveTo>
                  <a:pt x="1917700" y="5727700"/>
                </a:moveTo>
                <a:cubicBezTo>
                  <a:pt x="1917700" y="6354234"/>
                  <a:pt x="2023533" y="6811434"/>
                  <a:pt x="2235200" y="7099300"/>
                </a:cubicBezTo>
                <a:cubicBezTo>
                  <a:pt x="2446866" y="7387167"/>
                  <a:pt x="2747433" y="7531100"/>
                  <a:pt x="3136900" y="7531100"/>
                </a:cubicBezTo>
                <a:cubicBezTo>
                  <a:pt x="3348566" y="7531100"/>
                  <a:pt x="3543300" y="7486650"/>
                  <a:pt x="3721100" y="7397750"/>
                </a:cubicBezTo>
                <a:cubicBezTo>
                  <a:pt x="3898900" y="7308850"/>
                  <a:pt x="4072466" y="7158567"/>
                  <a:pt x="4241800" y="6946900"/>
                </a:cubicBezTo>
                <a:lnTo>
                  <a:pt x="4241800" y="4394200"/>
                </a:lnTo>
                <a:cubicBezTo>
                  <a:pt x="4072466" y="4241800"/>
                  <a:pt x="3901016" y="4133850"/>
                  <a:pt x="3727450" y="4070350"/>
                </a:cubicBezTo>
                <a:cubicBezTo>
                  <a:pt x="3553883" y="4006850"/>
                  <a:pt x="3373966" y="3975100"/>
                  <a:pt x="3187700" y="3975100"/>
                </a:cubicBezTo>
                <a:cubicBezTo>
                  <a:pt x="2840566" y="3975100"/>
                  <a:pt x="2542116" y="4119034"/>
                  <a:pt x="2292350" y="4406900"/>
                </a:cubicBezTo>
                <a:cubicBezTo>
                  <a:pt x="2042583" y="4694767"/>
                  <a:pt x="1917700" y="5135034"/>
                  <a:pt x="1917700" y="57277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Freeform 1847"/>
          <p:cNvSpPr/>
          <p:nvPr/>
        </p:nvSpPr>
        <p:spPr>
          <a:xfrm>
            <a:off x="1794637" y="69821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" name="Freeform 1848"/>
          <p:cNvSpPr/>
          <p:nvPr/>
        </p:nvSpPr>
        <p:spPr>
          <a:xfrm>
            <a:off x="2191829" y="6944995"/>
            <a:ext cx="99441" cy="389763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Freeform 1849"/>
          <p:cNvSpPr/>
          <p:nvPr/>
        </p:nvSpPr>
        <p:spPr>
          <a:xfrm>
            <a:off x="24867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Freeform 1850"/>
          <p:cNvSpPr/>
          <p:nvPr/>
        </p:nvSpPr>
        <p:spPr>
          <a:xfrm>
            <a:off x="28296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Freeform 1851"/>
          <p:cNvSpPr/>
          <p:nvPr/>
        </p:nvSpPr>
        <p:spPr>
          <a:xfrm>
            <a:off x="3494278" y="6917563"/>
            <a:ext cx="280035" cy="410337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Freeform 1852"/>
          <p:cNvSpPr/>
          <p:nvPr/>
        </p:nvSpPr>
        <p:spPr>
          <a:xfrm>
            <a:off x="3824605" y="7047294"/>
            <a:ext cx="254317" cy="28746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Freeform 1853"/>
          <p:cNvSpPr/>
          <p:nvPr/>
        </p:nvSpPr>
        <p:spPr>
          <a:xfrm>
            <a:off x="4168076" y="69244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Freeform 1854"/>
          <p:cNvSpPr/>
          <p:nvPr/>
        </p:nvSpPr>
        <p:spPr>
          <a:xfrm>
            <a:off x="4510976" y="69244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5" name="Freeform 1855"/>
          <p:cNvSpPr/>
          <p:nvPr/>
        </p:nvSpPr>
        <p:spPr>
          <a:xfrm>
            <a:off x="5191633" y="7040436"/>
            <a:ext cx="269176" cy="294322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6" name="Freeform 1856"/>
          <p:cNvSpPr/>
          <p:nvPr/>
        </p:nvSpPr>
        <p:spPr>
          <a:xfrm>
            <a:off x="5521960" y="7047294"/>
            <a:ext cx="297751" cy="396049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7" name="Freeform 1857"/>
          <p:cNvSpPr/>
          <p:nvPr/>
        </p:nvSpPr>
        <p:spPr>
          <a:xfrm>
            <a:off x="5888863" y="70404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8" name="Freeform 1858"/>
          <p:cNvSpPr/>
          <p:nvPr/>
        </p:nvSpPr>
        <p:spPr>
          <a:xfrm>
            <a:off x="6218618" y="69707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9" name="Freeform 1859"/>
          <p:cNvSpPr/>
          <p:nvPr/>
        </p:nvSpPr>
        <p:spPr>
          <a:xfrm>
            <a:off x="6568376" y="70404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0" name="Freeform 1860"/>
          <p:cNvSpPr/>
          <p:nvPr/>
        </p:nvSpPr>
        <p:spPr>
          <a:xfrm>
            <a:off x="6899846" y="7047294"/>
            <a:ext cx="284607" cy="280606"/>
          </a:xfrm>
          <a:custGeom>
            <a:avLst/>
            <a:gdLst/>
            <a:ahLst/>
            <a:cxnLst/>
            <a:rect l="0" t="0" r="0" b="0"/>
            <a:pathLst>
              <a:path w="6324600" h="6235700">
                <a:moveTo>
                  <a:pt x="2260600" y="2997200"/>
                </a:moveTo>
                <a:lnTo>
                  <a:pt x="152400" y="0"/>
                </a:lnTo>
                <a:lnTo>
                  <a:pt x="1739900" y="0"/>
                </a:lnTo>
                <a:lnTo>
                  <a:pt x="2552700" y="1181100"/>
                </a:lnTo>
                <a:cubicBezTo>
                  <a:pt x="2654300" y="1350434"/>
                  <a:pt x="2764366" y="1526117"/>
                  <a:pt x="2882900" y="1708150"/>
                </a:cubicBezTo>
                <a:cubicBezTo>
                  <a:pt x="3001433" y="1890184"/>
                  <a:pt x="3119966" y="2070100"/>
                  <a:pt x="3238500" y="2247900"/>
                </a:cubicBezTo>
                <a:lnTo>
                  <a:pt x="3289300" y="2247900"/>
                </a:lnTo>
                <a:cubicBezTo>
                  <a:pt x="3382433" y="2070100"/>
                  <a:pt x="3484033" y="1888067"/>
                  <a:pt x="3594100" y="1701800"/>
                </a:cubicBezTo>
                <a:cubicBezTo>
                  <a:pt x="3704166" y="1515534"/>
                  <a:pt x="3805766" y="1337734"/>
                  <a:pt x="3898900" y="1168400"/>
                </a:cubicBezTo>
                <a:lnTo>
                  <a:pt x="4635500" y="0"/>
                </a:lnTo>
                <a:lnTo>
                  <a:pt x="6172200" y="0"/>
                </a:lnTo>
                <a:lnTo>
                  <a:pt x="4051300" y="3149600"/>
                </a:lnTo>
                <a:lnTo>
                  <a:pt x="6324600" y="6235700"/>
                </a:lnTo>
                <a:lnTo>
                  <a:pt x="4737100" y="6235700"/>
                </a:lnTo>
                <a:lnTo>
                  <a:pt x="3835400" y="5003800"/>
                </a:lnTo>
                <a:cubicBezTo>
                  <a:pt x="3716866" y="4834467"/>
                  <a:pt x="3591983" y="4652434"/>
                  <a:pt x="3460750" y="4457700"/>
                </a:cubicBezTo>
                <a:cubicBezTo>
                  <a:pt x="3329516" y="4262967"/>
                  <a:pt x="3200400" y="4076700"/>
                  <a:pt x="3073400" y="3898900"/>
                </a:cubicBezTo>
                <a:lnTo>
                  <a:pt x="3022600" y="3898900"/>
                </a:lnTo>
                <a:cubicBezTo>
                  <a:pt x="2904066" y="4085167"/>
                  <a:pt x="2791883" y="4269317"/>
                  <a:pt x="2686050" y="4451350"/>
                </a:cubicBezTo>
                <a:cubicBezTo>
                  <a:pt x="2580216" y="4633384"/>
                  <a:pt x="2468033" y="4821767"/>
                  <a:pt x="2349500" y="5016500"/>
                </a:cubicBezTo>
                <a:lnTo>
                  <a:pt x="1536700" y="6235700"/>
                </a:lnTo>
                <a:lnTo>
                  <a:pt x="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1" name="Freeform 1861"/>
          <p:cNvSpPr/>
          <p:nvPr/>
        </p:nvSpPr>
        <p:spPr>
          <a:xfrm>
            <a:off x="76302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Freeform 1862"/>
          <p:cNvSpPr/>
          <p:nvPr/>
        </p:nvSpPr>
        <p:spPr>
          <a:xfrm>
            <a:off x="79731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3" name="Freeform 1863"/>
          <p:cNvSpPr/>
          <p:nvPr/>
        </p:nvSpPr>
        <p:spPr>
          <a:xfrm>
            <a:off x="8300593" y="69821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Rectangle 1864"/>
          <p:cNvSpPr/>
          <p:nvPr/>
        </p:nvSpPr>
        <p:spPr>
          <a:xfrm>
            <a:off x="1727200" y="7333069"/>
            <a:ext cx="8915400" cy="2284450"/>
          </a:xfrm>
          <a:prstGeom prst="rect">
            <a:avLst/>
          </a:prstGeom>
        </p:spPr>
      </p:sp>
      <p:sp>
        <p:nvSpPr>
          <p:cNvPr id="1865" name="Freeform 1865"/>
          <p:cNvSpPr/>
          <p:nvPr/>
        </p:nvSpPr>
        <p:spPr>
          <a:xfrm>
            <a:off x="1794637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Freeform 1866"/>
          <p:cNvSpPr/>
          <p:nvPr/>
        </p:nvSpPr>
        <p:spPr>
          <a:xfrm>
            <a:off x="2110676" y="77516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7" name="Freeform 1867"/>
          <p:cNvSpPr/>
          <p:nvPr/>
        </p:nvSpPr>
        <p:spPr>
          <a:xfrm>
            <a:off x="2779331" y="7758494"/>
            <a:ext cx="296037" cy="280606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Freeform 1868"/>
          <p:cNvSpPr/>
          <p:nvPr/>
        </p:nvSpPr>
        <p:spPr>
          <a:xfrm>
            <a:off x="3172523" y="78447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9" name="Freeform 1869"/>
          <p:cNvSpPr/>
          <p:nvPr/>
        </p:nvSpPr>
        <p:spPr>
          <a:xfrm>
            <a:off x="3488563" y="76356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Freeform 1870"/>
          <p:cNvSpPr/>
          <p:nvPr/>
        </p:nvSpPr>
        <p:spPr>
          <a:xfrm>
            <a:off x="3832606" y="7620762"/>
            <a:ext cx="196596" cy="418338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Freeform 1871"/>
          <p:cNvSpPr/>
          <p:nvPr/>
        </p:nvSpPr>
        <p:spPr>
          <a:xfrm>
            <a:off x="4174363" y="77516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2" name="Freeform 1872"/>
          <p:cNvSpPr/>
          <p:nvPr/>
        </p:nvSpPr>
        <p:spPr>
          <a:xfrm>
            <a:off x="4500689" y="76356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Freeform 1873"/>
          <p:cNvSpPr/>
          <p:nvPr/>
        </p:nvSpPr>
        <p:spPr>
          <a:xfrm>
            <a:off x="4928171" y="7736205"/>
            <a:ext cx="113157" cy="309753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Freeform 1874"/>
          <p:cNvSpPr/>
          <p:nvPr/>
        </p:nvSpPr>
        <p:spPr>
          <a:xfrm>
            <a:off x="5203063" y="76356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Freeform 1875"/>
          <p:cNvSpPr/>
          <p:nvPr/>
        </p:nvSpPr>
        <p:spPr>
          <a:xfrm>
            <a:off x="5573395" y="77516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Freeform 1876"/>
          <p:cNvSpPr/>
          <p:nvPr/>
        </p:nvSpPr>
        <p:spPr>
          <a:xfrm>
            <a:off x="5877433" y="7751636"/>
            <a:ext cx="274320" cy="294322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Freeform 1877"/>
          <p:cNvSpPr/>
          <p:nvPr/>
        </p:nvSpPr>
        <p:spPr>
          <a:xfrm>
            <a:off x="6237478" y="7628763"/>
            <a:ext cx="280035" cy="410337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Freeform 1878"/>
          <p:cNvSpPr/>
          <p:nvPr/>
        </p:nvSpPr>
        <p:spPr>
          <a:xfrm>
            <a:off x="6572377" y="7773924"/>
            <a:ext cx="253746" cy="175450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Freeform 1879"/>
          <p:cNvSpPr/>
          <p:nvPr/>
        </p:nvSpPr>
        <p:spPr>
          <a:xfrm>
            <a:off x="6931850" y="76470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Freeform 1880"/>
          <p:cNvSpPr/>
          <p:nvPr/>
        </p:nvSpPr>
        <p:spPr>
          <a:xfrm>
            <a:off x="7253605" y="7758494"/>
            <a:ext cx="254317" cy="28746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Freeform 1881"/>
          <p:cNvSpPr/>
          <p:nvPr/>
        </p:nvSpPr>
        <p:spPr>
          <a:xfrm>
            <a:off x="7630795" y="77516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Freeform 1882"/>
          <p:cNvSpPr/>
          <p:nvPr/>
        </p:nvSpPr>
        <p:spPr>
          <a:xfrm>
            <a:off x="7939976" y="76356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Freeform 1883"/>
          <p:cNvSpPr/>
          <p:nvPr/>
        </p:nvSpPr>
        <p:spPr>
          <a:xfrm>
            <a:off x="8303450" y="76470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Freeform 1884"/>
          <p:cNvSpPr/>
          <p:nvPr/>
        </p:nvSpPr>
        <p:spPr>
          <a:xfrm>
            <a:off x="8643493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Freeform 1885"/>
          <p:cNvSpPr/>
          <p:nvPr/>
        </p:nvSpPr>
        <p:spPr>
          <a:xfrm>
            <a:off x="8995537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Freeform 1886"/>
          <p:cNvSpPr/>
          <p:nvPr/>
        </p:nvSpPr>
        <p:spPr>
          <a:xfrm>
            <a:off x="9320149" y="7633335"/>
            <a:ext cx="244602" cy="49720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Freeform 1887"/>
          <p:cNvSpPr/>
          <p:nvPr/>
        </p:nvSpPr>
        <p:spPr>
          <a:xfrm>
            <a:off x="9654476" y="77516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Freeform 1888"/>
          <p:cNvSpPr/>
          <p:nvPr/>
        </p:nvSpPr>
        <p:spPr>
          <a:xfrm>
            <a:off x="10015093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Freeform 1889"/>
          <p:cNvSpPr/>
          <p:nvPr/>
        </p:nvSpPr>
        <p:spPr>
          <a:xfrm>
            <a:off x="1794637" y="91157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Freeform 1890"/>
          <p:cNvSpPr/>
          <p:nvPr/>
        </p:nvSpPr>
        <p:spPr>
          <a:xfrm>
            <a:off x="2191829" y="9078595"/>
            <a:ext cx="99441" cy="389763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Freeform 1891"/>
          <p:cNvSpPr/>
          <p:nvPr/>
        </p:nvSpPr>
        <p:spPr>
          <a:xfrm>
            <a:off x="24867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Freeform 1892"/>
          <p:cNvSpPr/>
          <p:nvPr/>
        </p:nvSpPr>
        <p:spPr>
          <a:xfrm>
            <a:off x="28296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Freeform 1893"/>
          <p:cNvSpPr/>
          <p:nvPr/>
        </p:nvSpPr>
        <p:spPr>
          <a:xfrm>
            <a:off x="3477133" y="9174036"/>
            <a:ext cx="269176" cy="294322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Freeform 1894"/>
          <p:cNvSpPr/>
          <p:nvPr/>
        </p:nvSpPr>
        <p:spPr>
          <a:xfrm>
            <a:off x="3831463" y="90580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Freeform 1895"/>
          <p:cNvSpPr/>
          <p:nvPr/>
        </p:nvSpPr>
        <p:spPr>
          <a:xfrm>
            <a:off x="4157789" y="91740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Freeform 1896"/>
          <p:cNvSpPr/>
          <p:nvPr/>
        </p:nvSpPr>
        <p:spPr>
          <a:xfrm>
            <a:off x="4544695" y="91740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Freeform 1897"/>
          <p:cNvSpPr/>
          <p:nvPr/>
        </p:nvSpPr>
        <p:spPr>
          <a:xfrm>
            <a:off x="4847018" y="91043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Freeform 1898"/>
          <p:cNvSpPr/>
          <p:nvPr/>
        </p:nvSpPr>
        <p:spPr>
          <a:xfrm>
            <a:off x="5203063" y="90580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Freeform 1899"/>
          <p:cNvSpPr/>
          <p:nvPr/>
        </p:nvSpPr>
        <p:spPr>
          <a:xfrm>
            <a:off x="5539676" y="91740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Freeform 1900"/>
          <p:cNvSpPr/>
          <p:nvPr/>
        </p:nvSpPr>
        <p:spPr>
          <a:xfrm>
            <a:off x="5888863" y="91740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Freeform 1901"/>
          <p:cNvSpPr/>
          <p:nvPr/>
        </p:nvSpPr>
        <p:spPr>
          <a:xfrm>
            <a:off x="6215189" y="90580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Freeform 1902"/>
          <p:cNvSpPr/>
          <p:nvPr/>
        </p:nvSpPr>
        <p:spPr>
          <a:xfrm>
            <a:off x="69444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Freeform 1903"/>
          <p:cNvSpPr/>
          <p:nvPr/>
        </p:nvSpPr>
        <p:spPr>
          <a:xfrm>
            <a:off x="72873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Freeform 1904"/>
          <p:cNvSpPr/>
          <p:nvPr/>
        </p:nvSpPr>
        <p:spPr>
          <a:xfrm>
            <a:off x="7614793" y="91157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Rectangle 1905"/>
          <p:cNvSpPr/>
          <p:nvPr/>
        </p:nvSpPr>
        <p:spPr>
          <a:xfrm>
            <a:off x="1727200" y="9466669"/>
            <a:ext cx="6515100" cy="862050"/>
          </a:xfrm>
          <a:prstGeom prst="rect">
            <a:avLst/>
          </a:prstGeom>
        </p:spPr>
      </p:sp>
      <p:sp>
        <p:nvSpPr>
          <p:cNvPr id="1906" name="Freeform 1906"/>
          <p:cNvSpPr/>
          <p:nvPr/>
        </p:nvSpPr>
        <p:spPr>
          <a:xfrm>
            <a:off x="1794637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Freeform 1907"/>
          <p:cNvSpPr/>
          <p:nvPr/>
        </p:nvSpPr>
        <p:spPr>
          <a:xfrm>
            <a:off x="2110676" y="98852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Freeform 1908"/>
          <p:cNvSpPr/>
          <p:nvPr/>
        </p:nvSpPr>
        <p:spPr>
          <a:xfrm>
            <a:off x="2870771" y="9869805"/>
            <a:ext cx="113157" cy="309753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Freeform 1909"/>
          <p:cNvSpPr/>
          <p:nvPr/>
        </p:nvSpPr>
        <p:spPr>
          <a:xfrm>
            <a:off x="3145663" y="97692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Freeform 1910"/>
          <p:cNvSpPr/>
          <p:nvPr/>
        </p:nvSpPr>
        <p:spPr>
          <a:xfrm>
            <a:off x="3515995" y="98852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Freeform 1911"/>
          <p:cNvSpPr/>
          <p:nvPr/>
        </p:nvSpPr>
        <p:spPr>
          <a:xfrm>
            <a:off x="3820033" y="9885236"/>
            <a:ext cx="274320" cy="294322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Freeform 1912"/>
          <p:cNvSpPr/>
          <p:nvPr/>
        </p:nvSpPr>
        <p:spPr>
          <a:xfrm>
            <a:off x="4180078" y="9762363"/>
            <a:ext cx="280035" cy="410337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Freeform 1913"/>
          <p:cNvSpPr/>
          <p:nvPr/>
        </p:nvSpPr>
        <p:spPr>
          <a:xfrm>
            <a:off x="4514977" y="9907524"/>
            <a:ext cx="253746" cy="175450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Freeform 1914"/>
          <p:cNvSpPr/>
          <p:nvPr/>
        </p:nvSpPr>
        <p:spPr>
          <a:xfrm>
            <a:off x="4874450" y="97806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Freeform 1915"/>
          <p:cNvSpPr/>
          <p:nvPr/>
        </p:nvSpPr>
        <p:spPr>
          <a:xfrm>
            <a:off x="5196205" y="9892094"/>
            <a:ext cx="254317" cy="28746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Freeform 1916"/>
          <p:cNvSpPr/>
          <p:nvPr/>
        </p:nvSpPr>
        <p:spPr>
          <a:xfrm>
            <a:off x="5573395" y="98852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Freeform 1917"/>
          <p:cNvSpPr/>
          <p:nvPr/>
        </p:nvSpPr>
        <p:spPr>
          <a:xfrm>
            <a:off x="5882576" y="97692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8" name="Freeform 1918"/>
          <p:cNvSpPr/>
          <p:nvPr/>
        </p:nvSpPr>
        <p:spPr>
          <a:xfrm>
            <a:off x="6246050" y="97806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Freeform 1919"/>
          <p:cNvSpPr/>
          <p:nvPr/>
        </p:nvSpPr>
        <p:spPr>
          <a:xfrm>
            <a:off x="6586093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0" name="Freeform 1920"/>
          <p:cNvSpPr/>
          <p:nvPr/>
        </p:nvSpPr>
        <p:spPr>
          <a:xfrm>
            <a:off x="6938137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Freeform 1921"/>
          <p:cNvSpPr/>
          <p:nvPr/>
        </p:nvSpPr>
        <p:spPr>
          <a:xfrm>
            <a:off x="7262749" y="9766935"/>
            <a:ext cx="244602" cy="49720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Freeform 1922"/>
          <p:cNvSpPr/>
          <p:nvPr/>
        </p:nvSpPr>
        <p:spPr>
          <a:xfrm>
            <a:off x="7597076" y="98852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Freeform 1923"/>
          <p:cNvSpPr/>
          <p:nvPr/>
        </p:nvSpPr>
        <p:spPr>
          <a:xfrm>
            <a:off x="7957693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Rectangle 1924"/>
          <p:cNvSpPr/>
          <p:nvPr/>
        </p:nvSpPr>
        <p:spPr>
          <a:xfrm>
            <a:off x="12153900" y="5199469"/>
            <a:ext cx="7200900" cy="2284450"/>
          </a:xfrm>
          <a:prstGeom prst="rect">
            <a:avLst/>
          </a:prstGeom>
        </p:spPr>
      </p:sp>
      <p:sp>
        <p:nvSpPr>
          <p:cNvPr id="1925" name="Freeform 1925"/>
          <p:cNvSpPr/>
          <p:nvPr/>
        </p:nvSpPr>
        <p:spPr>
          <a:xfrm>
            <a:off x="17010316" y="5622036"/>
            <a:ext cx="307467" cy="283464"/>
          </a:xfrm>
          <a:custGeom>
            <a:avLst/>
            <a:gdLst/>
            <a:ahLst/>
            <a:cxnLst/>
            <a:rect l="0" t="0" r="0" b="0"/>
            <a:pathLst>
              <a:path w="6832600" h="6299200">
                <a:moveTo>
                  <a:pt x="0" y="0"/>
                </a:moveTo>
                <a:lnTo>
                  <a:pt x="1879600" y="0"/>
                </a:lnTo>
                <a:lnTo>
                  <a:pt x="2870200" y="2971800"/>
                </a:lnTo>
                <a:cubicBezTo>
                  <a:pt x="2971800" y="3293534"/>
                  <a:pt x="3069166" y="3615267"/>
                  <a:pt x="3162300" y="3937000"/>
                </a:cubicBezTo>
                <a:cubicBezTo>
                  <a:pt x="3255433" y="4258734"/>
                  <a:pt x="3348566" y="4584700"/>
                  <a:pt x="3441700" y="4914900"/>
                </a:cubicBezTo>
                <a:lnTo>
                  <a:pt x="3492500" y="4914900"/>
                </a:lnTo>
                <a:cubicBezTo>
                  <a:pt x="3585633" y="4584700"/>
                  <a:pt x="3676650" y="4258734"/>
                  <a:pt x="3765550" y="3937000"/>
                </a:cubicBezTo>
                <a:cubicBezTo>
                  <a:pt x="3854450" y="3615267"/>
                  <a:pt x="3949700" y="3293534"/>
                  <a:pt x="4051300" y="2971800"/>
                </a:cubicBezTo>
                <a:lnTo>
                  <a:pt x="5041900" y="0"/>
                </a:lnTo>
                <a:lnTo>
                  <a:pt x="6832600" y="0"/>
                </a:lnTo>
                <a:lnTo>
                  <a:pt x="4521200" y="6299200"/>
                </a:lnTo>
                <a:lnTo>
                  <a:pt x="2374900" y="62992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Freeform 1926"/>
          <p:cNvSpPr/>
          <p:nvPr/>
        </p:nvSpPr>
        <p:spPr>
          <a:xfrm>
            <a:off x="17406366" y="5705475"/>
            <a:ext cx="201168" cy="63436"/>
          </a:xfrm>
          <a:custGeom>
            <a:avLst/>
            <a:gdLst/>
            <a:ahLst/>
            <a:cxnLst/>
            <a:rect l="0" t="0" r="0" b="0"/>
            <a:pathLst>
              <a:path w="4470400" h="1409700">
                <a:moveTo>
                  <a:pt x="0" y="0"/>
                </a:moveTo>
                <a:lnTo>
                  <a:pt x="4470400" y="0"/>
                </a:lnTo>
                <a:lnTo>
                  <a:pt x="4470400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7" name="Freeform 1927"/>
          <p:cNvSpPr/>
          <p:nvPr/>
        </p:nvSpPr>
        <p:spPr>
          <a:xfrm>
            <a:off x="17705260" y="5615178"/>
            <a:ext cx="289179" cy="297180"/>
          </a:xfrm>
          <a:custGeom>
            <a:avLst/>
            <a:gdLst/>
            <a:ahLst/>
            <a:cxnLst/>
            <a:rect l="0" t="0" r="0" b="0"/>
            <a:pathLst>
              <a:path w="6426200" h="6604000">
                <a:moveTo>
                  <a:pt x="0" y="3302000"/>
                </a:moveTo>
                <a:cubicBezTo>
                  <a:pt x="0" y="2777067"/>
                  <a:pt x="88900" y="2309284"/>
                  <a:pt x="266700" y="1898650"/>
                </a:cubicBezTo>
                <a:cubicBezTo>
                  <a:pt x="444500" y="1488017"/>
                  <a:pt x="683683" y="1143000"/>
                  <a:pt x="984250" y="863600"/>
                </a:cubicBezTo>
                <a:cubicBezTo>
                  <a:pt x="1284816" y="584200"/>
                  <a:pt x="1627716" y="370417"/>
                  <a:pt x="2012950" y="222250"/>
                </a:cubicBezTo>
                <a:cubicBezTo>
                  <a:pt x="2398183" y="74084"/>
                  <a:pt x="2798233" y="0"/>
                  <a:pt x="3213100" y="0"/>
                </a:cubicBezTo>
                <a:cubicBezTo>
                  <a:pt x="3627966" y="0"/>
                  <a:pt x="4028016" y="74084"/>
                  <a:pt x="4413250" y="222250"/>
                </a:cubicBezTo>
                <a:cubicBezTo>
                  <a:pt x="4798483" y="370417"/>
                  <a:pt x="5141383" y="584200"/>
                  <a:pt x="5441950" y="863600"/>
                </a:cubicBezTo>
                <a:cubicBezTo>
                  <a:pt x="5742516" y="1143000"/>
                  <a:pt x="5981700" y="1488017"/>
                  <a:pt x="6159500" y="1898650"/>
                </a:cubicBezTo>
                <a:cubicBezTo>
                  <a:pt x="6337300" y="2309284"/>
                  <a:pt x="6426200" y="2777067"/>
                  <a:pt x="6426200" y="3302000"/>
                </a:cubicBezTo>
                <a:cubicBezTo>
                  <a:pt x="6426200" y="3826934"/>
                  <a:pt x="6337300" y="4294717"/>
                  <a:pt x="6159500" y="4705350"/>
                </a:cubicBezTo>
                <a:cubicBezTo>
                  <a:pt x="5981700" y="5115984"/>
                  <a:pt x="5742516" y="5461000"/>
                  <a:pt x="5441950" y="5740400"/>
                </a:cubicBezTo>
                <a:cubicBezTo>
                  <a:pt x="5141383" y="6019800"/>
                  <a:pt x="4798483" y="6233584"/>
                  <a:pt x="4413250" y="6381750"/>
                </a:cubicBezTo>
                <a:cubicBezTo>
                  <a:pt x="4028016" y="6529916"/>
                  <a:pt x="3627966" y="6604000"/>
                  <a:pt x="3213100" y="6604000"/>
                </a:cubicBezTo>
                <a:cubicBezTo>
                  <a:pt x="2798233" y="6604000"/>
                  <a:pt x="2398183" y="6529916"/>
                  <a:pt x="2012950" y="6381750"/>
                </a:cubicBezTo>
                <a:cubicBezTo>
                  <a:pt x="1627716" y="6233584"/>
                  <a:pt x="1284816" y="6019800"/>
                  <a:pt x="984250" y="5740400"/>
                </a:cubicBezTo>
                <a:cubicBezTo>
                  <a:pt x="683683" y="5461000"/>
                  <a:pt x="444500" y="5115984"/>
                  <a:pt x="266700" y="4705350"/>
                </a:cubicBezTo>
                <a:cubicBezTo>
                  <a:pt x="88900" y="4294717"/>
                  <a:pt x="0" y="3826934"/>
                  <a:pt x="0" y="3302000"/>
                </a:cubicBezTo>
                <a:close/>
                <a:moveTo>
                  <a:pt x="1917700" y="3302000"/>
                </a:moveTo>
                <a:cubicBezTo>
                  <a:pt x="1917700" y="3852334"/>
                  <a:pt x="2025650" y="4288367"/>
                  <a:pt x="2241550" y="4610100"/>
                </a:cubicBezTo>
                <a:cubicBezTo>
                  <a:pt x="2457450" y="4931834"/>
                  <a:pt x="2781300" y="5092700"/>
                  <a:pt x="3213100" y="5092700"/>
                </a:cubicBezTo>
                <a:cubicBezTo>
                  <a:pt x="3644900" y="5092700"/>
                  <a:pt x="3968750" y="4931834"/>
                  <a:pt x="4184650" y="4610100"/>
                </a:cubicBezTo>
                <a:cubicBezTo>
                  <a:pt x="4400550" y="4288367"/>
                  <a:pt x="4508500" y="3852334"/>
                  <a:pt x="4508500" y="3302000"/>
                </a:cubicBezTo>
                <a:cubicBezTo>
                  <a:pt x="4508500" y="2751667"/>
                  <a:pt x="4400550" y="2315634"/>
                  <a:pt x="4184650" y="1993900"/>
                </a:cubicBezTo>
                <a:cubicBezTo>
                  <a:pt x="3968750" y="1672167"/>
                  <a:pt x="3644900" y="1511300"/>
                  <a:pt x="3213100" y="1511300"/>
                </a:cubicBezTo>
                <a:cubicBezTo>
                  <a:pt x="2781300" y="1511300"/>
                  <a:pt x="2457450" y="1672167"/>
                  <a:pt x="2241550" y="1993900"/>
                </a:cubicBezTo>
                <a:cubicBezTo>
                  <a:pt x="2025650" y="2315634"/>
                  <a:pt x="1917700" y="2751667"/>
                  <a:pt x="1917700" y="3302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8" name="Freeform 1928"/>
          <p:cNvSpPr/>
          <p:nvPr/>
        </p:nvSpPr>
        <p:spPr>
          <a:xfrm>
            <a:off x="18062448" y="5615178"/>
            <a:ext cx="267462" cy="290322"/>
          </a:xfrm>
          <a:custGeom>
            <a:avLst/>
            <a:gdLst/>
            <a:ahLst/>
            <a:cxnLst/>
            <a:rect l="0" t="0" r="0" b="0"/>
            <a:pathLst>
              <a:path w="5943600" h="6451600">
                <a:moveTo>
                  <a:pt x="0" y="152400"/>
                </a:moveTo>
                <a:lnTo>
                  <a:pt x="1524000" y="152400"/>
                </a:lnTo>
                <a:lnTo>
                  <a:pt x="1663700" y="990600"/>
                </a:lnTo>
                <a:lnTo>
                  <a:pt x="1714500" y="990600"/>
                </a:lnTo>
                <a:cubicBezTo>
                  <a:pt x="1985433" y="719667"/>
                  <a:pt x="2296583" y="486834"/>
                  <a:pt x="2647950" y="292100"/>
                </a:cubicBezTo>
                <a:cubicBezTo>
                  <a:pt x="2999316" y="97367"/>
                  <a:pt x="3412066" y="0"/>
                  <a:pt x="3886200" y="0"/>
                </a:cubicBezTo>
                <a:cubicBezTo>
                  <a:pt x="4597400" y="0"/>
                  <a:pt x="5118100" y="228600"/>
                  <a:pt x="5448300" y="685800"/>
                </a:cubicBezTo>
                <a:cubicBezTo>
                  <a:pt x="5778500" y="1143000"/>
                  <a:pt x="5943600" y="1769534"/>
                  <a:pt x="5943600" y="2565400"/>
                </a:cubicBezTo>
                <a:lnTo>
                  <a:pt x="5943600" y="6451600"/>
                </a:lnTo>
                <a:lnTo>
                  <a:pt x="4076700" y="6451600"/>
                </a:lnTo>
                <a:lnTo>
                  <a:pt x="4076700" y="2806700"/>
                </a:lnTo>
                <a:cubicBezTo>
                  <a:pt x="4076700" y="2383367"/>
                  <a:pt x="4008966" y="2074334"/>
                  <a:pt x="3873500" y="1879600"/>
                </a:cubicBezTo>
                <a:cubicBezTo>
                  <a:pt x="3738033" y="1684867"/>
                  <a:pt x="3496733" y="1587500"/>
                  <a:pt x="3149600" y="1587500"/>
                </a:cubicBezTo>
                <a:cubicBezTo>
                  <a:pt x="2895600" y="1587500"/>
                  <a:pt x="2673350" y="1642534"/>
                  <a:pt x="2482850" y="1752600"/>
                </a:cubicBezTo>
                <a:cubicBezTo>
                  <a:pt x="2292350" y="1862667"/>
                  <a:pt x="2087033" y="2027767"/>
                  <a:pt x="1866900" y="2247900"/>
                </a:cubicBezTo>
                <a:lnTo>
                  <a:pt x="1866900" y="6451600"/>
                </a:lnTo>
                <a:lnTo>
                  <a:pt x="0" y="64516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9" name="Freeform 1929"/>
          <p:cNvSpPr/>
          <p:nvPr/>
        </p:nvSpPr>
        <p:spPr>
          <a:xfrm>
            <a:off x="12221337" y="69821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0" name="Freeform 1930"/>
          <p:cNvSpPr/>
          <p:nvPr/>
        </p:nvSpPr>
        <p:spPr>
          <a:xfrm>
            <a:off x="12618529" y="6944995"/>
            <a:ext cx="99441" cy="389763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1" name="Freeform 1931"/>
          <p:cNvSpPr/>
          <p:nvPr/>
        </p:nvSpPr>
        <p:spPr>
          <a:xfrm>
            <a:off x="129134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2" name="Freeform 1932"/>
          <p:cNvSpPr/>
          <p:nvPr/>
        </p:nvSpPr>
        <p:spPr>
          <a:xfrm>
            <a:off x="132563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3" name="Freeform 1933"/>
          <p:cNvSpPr/>
          <p:nvPr/>
        </p:nvSpPr>
        <p:spPr>
          <a:xfrm>
            <a:off x="13920978" y="6917563"/>
            <a:ext cx="280035" cy="410337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Freeform 1934"/>
          <p:cNvSpPr/>
          <p:nvPr/>
        </p:nvSpPr>
        <p:spPr>
          <a:xfrm>
            <a:off x="14251305" y="7047294"/>
            <a:ext cx="254317" cy="28746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5" name="Freeform 1935"/>
          <p:cNvSpPr/>
          <p:nvPr/>
        </p:nvSpPr>
        <p:spPr>
          <a:xfrm>
            <a:off x="14594776" y="69244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Freeform 1936"/>
          <p:cNvSpPr/>
          <p:nvPr/>
        </p:nvSpPr>
        <p:spPr>
          <a:xfrm>
            <a:off x="14937676" y="69244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7" name="Freeform 1937"/>
          <p:cNvSpPr/>
          <p:nvPr/>
        </p:nvSpPr>
        <p:spPr>
          <a:xfrm>
            <a:off x="15618333" y="7040436"/>
            <a:ext cx="269176" cy="294322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Freeform 1938"/>
          <p:cNvSpPr/>
          <p:nvPr/>
        </p:nvSpPr>
        <p:spPr>
          <a:xfrm>
            <a:off x="15948660" y="7047294"/>
            <a:ext cx="297751" cy="396049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9" name="Freeform 1939"/>
          <p:cNvSpPr/>
          <p:nvPr/>
        </p:nvSpPr>
        <p:spPr>
          <a:xfrm>
            <a:off x="16315563" y="70404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Freeform 1940"/>
          <p:cNvSpPr/>
          <p:nvPr/>
        </p:nvSpPr>
        <p:spPr>
          <a:xfrm>
            <a:off x="16645318" y="69707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1" name="Freeform 1941"/>
          <p:cNvSpPr/>
          <p:nvPr/>
        </p:nvSpPr>
        <p:spPr>
          <a:xfrm>
            <a:off x="16995076" y="70404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Freeform 1942"/>
          <p:cNvSpPr/>
          <p:nvPr/>
        </p:nvSpPr>
        <p:spPr>
          <a:xfrm>
            <a:off x="17326546" y="7047294"/>
            <a:ext cx="284607" cy="280606"/>
          </a:xfrm>
          <a:custGeom>
            <a:avLst/>
            <a:gdLst/>
            <a:ahLst/>
            <a:cxnLst/>
            <a:rect l="0" t="0" r="0" b="0"/>
            <a:pathLst>
              <a:path w="6324600" h="6235700">
                <a:moveTo>
                  <a:pt x="2260600" y="2997200"/>
                </a:moveTo>
                <a:lnTo>
                  <a:pt x="152400" y="0"/>
                </a:lnTo>
                <a:lnTo>
                  <a:pt x="1739900" y="0"/>
                </a:lnTo>
                <a:lnTo>
                  <a:pt x="2552700" y="1181100"/>
                </a:lnTo>
                <a:cubicBezTo>
                  <a:pt x="2654300" y="1350434"/>
                  <a:pt x="2764366" y="1526117"/>
                  <a:pt x="2882900" y="1708150"/>
                </a:cubicBezTo>
                <a:cubicBezTo>
                  <a:pt x="3001433" y="1890184"/>
                  <a:pt x="3119966" y="2070100"/>
                  <a:pt x="3238500" y="2247900"/>
                </a:cubicBezTo>
                <a:lnTo>
                  <a:pt x="3289300" y="2247900"/>
                </a:lnTo>
                <a:cubicBezTo>
                  <a:pt x="3382433" y="2070100"/>
                  <a:pt x="3484033" y="1888067"/>
                  <a:pt x="3594100" y="1701800"/>
                </a:cubicBezTo>
                <a:cubicBezTo>
                  <a:pt x="3704166" y="1515534"/>
                  <a:pt x="3805766" y="1337734"/>
                  <a:pt x="3898900" y="1168400"/>
                </a:cubicBezTo>
                <a:lnTo>
                  <a:pt x="4635500" y="0"/>
                </a:lnTo>
                <a:lnTo>
                  <a:pt x="6172200" y="0"/>
                </a:lnTo>
                <a:lnTo>
                  <a:pt x="4051300" y="3149600"/>
                </a:lnTo>
                <a:lnTo>
                  <a:pt x="6324600" y="6235700"/>
                </a:lnTo>
                <a:lnTo>
                  <a:pt x="4737100" y="6235700"/>
                </a:lnTo>
                <a:lnTo>
                  <a:pt x="3835400" y="5003800"/>
                </a:lnTo>
                <a:cubicBezTo>
                  <a:pt x="3716866" y="4834467"/>
                  <a:pt x="3591983" y="4652434"/>
                  <a:pt x="3460750" y="4457700"/>
                </a:cubicBezTo>
                <a:cubicBezTo>
                  <a:pt x="3329516" y="4262967"/>
                  <a:pt x="3200400" y="4076700"/>
                  <a:pt x="3073400" y="3898900"/>
                </a:cubicBezTo>
                <a:lnTo>
                  <a:pt x="3022600" y="3898900"/>
                </a:lnTo>
                <a:cubicBezTo>
                  <a:pt x="2904066" y="4085167"/>
                  <a:pt x="2791883" y="4269317"/>
                  <a:pt x="2686050" y="4451350"/>
                </a:cubicBezTo>
                <a:cubicBezTo>
                  <a:pt x="2580216" y="4633384"/>
                  <a:pt x="2468033" y="4821767"/>
                  <a:pt x="2349500" y="5016500"/>
                </a:cubicBezTo>
                <a:lnTo>
                  <a:pt x="1536700" y="6235700"/>
                </a:lnTo>
                <a:lnTo>
                  <a:pt x="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Freeform 1943"/>
          <p:cNvSpPr/>
          <p:nvPr/>
        </p:nvSpPr>
        <p:spPr>
          <a:xfrm>
            <a:off x="180569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4" name="Freeform 1944"/>
          <p:cNvSpPr/>
          <p:nvPr/>
        </p:nvSpPr>
        <p:spPr>
          <a:xfrm>
            <a:off x="18399823" y="71335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Freeform 1945"/>
          <p:cNvSpPr/>
          <p:nvPr/>
        </p:nvSpPr>
        <p:spPr>
          <a:xfrm>
            <a:off x="18727293" y="69821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Rectangle 1946"/>
          <p:cNvSpPr/>
          <p:nvPr/>
        </p:nvSpPr>
        <p:spPr>
          <a:xfrm>
            <a:off x="12153900" y="7333069"/>
            <a:ext cx="11315700" cy="2284450"/>
          </a:xfrm>
          <a:prstGeom prst="rect">
            <a:avLst/>
          </a:prstGeom>
        </p:spPr>
      </p:sp>
      <p:sp>
        <p:nvSpPr>
          <p:cNvPr id="1947" name="Freeform 1947"/>
          <p:cNvSpPr/>
          <p:nvPr/>
        </p:nvSpPr>
        <p:spPr>
          <a:xfrm>
            <a:off x="12221337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Freeform 1948"/>
          <p:cNvSpPr/>
          <p:nvPr/>
        </p:nvSpPr>
        <p:spPr>
          <a:xfrm>
            <a:off x="12537376" y="77516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Freeform 1949"/>
          <p:cNvSpPr/>
          <p:nvPr/>
        </p:nvSpPr>
        <p:spPr>
          <a:xfrm>
            <a:off x="13206031" y="7758494"/>
            <a:ext cx="296037" cy="280606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Freeform 1950"/>
          <p:cNvSpPr/>
          <p:nvPr/>
        </p:nvSpPr>
        <p:spPr>
          <a:xfrm>
            <a:off x="13599223" y="78447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Freeform 1951"/>
          <p:cNvSpPr/>
          <p:nvPr/>
        </p:nvSpPr>
        <p:spPr>
          <a:xfrm>
            <a:off x="13898689" y="77516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Freeform 1952"/>
          <p:cNvSpPr/>
          <p:nvPr/>
        </p:nvSpPr>
        <p:spPr>
          <a:xfrm>
            <a:off x="14258163" y="77516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Freeform 1953"/>
          <p:cNvSpPr/>
          <p:nvPr/>
        </p:nvSpPr>
        <p:spPr>
          <a:xfrm>
            <a:off x="14669071" y="7736205"/>
            <a:ext cx="113157" cy="309753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Freeform 1954"/>
          <p:cNvSpPr/>
          <p:nvPr/>
        </p:nvSpPr>
        <p:spPr>
          <a:xfrm>
            <a:off x="14938819" y="7751636"/>
            <a:ext cx="268605" cy="294322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Freeform 1955"/>
          <p:cNvSpPr/>
          <p:nvPr/>
        </p:nvSpPr>
        <p:spPr>
          <a:xfrm>
            <a:off x="15280576" y="76356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Freeform 1956"/>
          <p:cNvSpPr/>
          <p:nvPr/>
        </p:nvSpPr>
        <p:spPr>
          <a:xfrm>
            <a:off x="15630906" y="7620762"/>
            <a:ext cx="196596" cy="418338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Freeform 1957"/>
          <p:cNvSpPr/>
          <p:nvPr/>
        </p:nvSpPr>
        <p:spPr>
          <a:xfrm>
            <a:off x="15967519" y="7751636"/>
            <a:ext cx="268605" cy="294322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Freeform 1958"/>
          <p:cNvSpPr/>
          <p:nvPr/>
        </p:nvSpPr>
        <p:spPr>
          <a:xfrm>
            <a:off x="16320135" y="7635621"/>
            <a:ext cx="280035" cy="403479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Freeform 1959"/>
          <p:cNvSpPr/>
          <p:nvPr/>
        </p:nvSpPr>
        <p:spPr>
          <a:xfrm>
            <a:off x="16656177" y="7773924"/>
            <a:ext cx="253746" cy="175450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Freeform 1960"/>
          <p:cNvSpPr/>
          <p:nvPr/>
        </p:nvSpPr>
        <p:spPr>
          <a:xfrm>
            <a:off x="17015650" y="76470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Freeform 1961"/>
          <p:cNvSpPr/>
          <p:nvPr/>
        </p:nvSpPr>
        <p:spPr>
          <a:xfrm>
            <a:off x="17327689" y="76356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Freeform 1962"/>
          <p:cNvSpPr/>
          <p:nvPr/>
        </p:nvSpPr>
        <p:spPr>
          <a:xfrm>
            <a:off x="17670589" y="77516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Freeform 1963"/>
          <p:cNvSpPr/>
          <p:nvPr/>
        </p:nvSpPr>
        <p:spPr>
          <a:xfrm>
            <a:off x="18016347" y="7658481"/>
            <a:ext cx="277749" cy="387477"/>
          </a:xfrm>
          <a:custGeom>
            <a:avLst/>
            <a:gdLst/>
            <a:ahLst/>
            <a:cxnLst/>
            <a:rect l="0" t="0" r="0" b="0"/>
            <a:pathLst>
              <a:path w="6172200" h="8610600">
                <a:moveTo>
                  <a:pt x="863600" y="6388100"/>
                </a:moveTo>
                <a:cubicBezTo>
                  <a:pt x="1176866" y="6667500"/>
                  <a:pt x="1530350" y="6893984"/>
                  <a:pt x="1924050" y="7067550"/>
                </a:cubicBezTo>
                <a:cubicBezTo>
                  <a:pt x="2317750" y="7241117"/>
                  <a:pt x="2717800" y="7327900"/>
                  <a:pt x="3124200" y="7327900"/>
                </a:cubicBezTo>
                <a:cubicBezTo>
                  <a:pt x="3632200" y="7327900"/>
                  <a:pt x="4017433" y="7230534"/>
                  <a:pt x="4279900" y="7035800"/>
                </a:cubicBezTo>
                <a:cubicBezTo>
                  <a:pt x="4542366" y="6841067"/>
                  <a:pt x="4673600" y="6582834"/>
                  <a:pt x="4673600" y="6261100"/>
                </a:cubicBezTo>
                <a:cubicBezTo>
                  <a:pt x="4673600" y="6091767"/>
                  <a:pt x="4639733" y="5947834"/>
                  <a:pt x="4572000" y="5829300"/>
                </a:cubicBezTo>
                <a:cubicBezTo>
                  <a:pt x="4504266" y="5710767"/>
                  <a:pt x="4409016" y="5607050"/>
                  <a:pt x="4286250" y="5518150"/>
                </a:cubicBezTo>
                <a:cubicBezTo>
                  <a:pt x="4163483" y="5429250"/>
                  <a:pt x="4015316" y="5346700"/>
                  <a:pt x="3841750" y="5270500"/>
                </a:cubicBezTo>
                <a:cubicBezTo>
                  <a:pt x="3668183" y="5194300"/>
                  <a:pt x="3479800" y="5118100"/>
                  <a:pt x="3276600" y="5041900"/>
                </a:cubicBezTo>
                <a:lnTo>
                  <a:pt x="2146300" y="4546600"/>
                </a:lnTo>
                <a:cubicBezTo>
                  <a:pt x="1926166" y="4461934"/>
                  <a:pt x="1710266" y="4356100"/>
                  <a:pt x="1498600" y="4229100"/>
                </a:cubicBezTo>
                <a:cubicBezTo>
                  <a:pt x="1286933" y="4102100"/>
                  <a:pt x="1096433" y="3949700"/>
                  <a:pt x="927100" y="3771900"/>
                </a:cubicBezTo>
                <a:cubicBezTo>
                  <a:pt x="757766" y="3594100"/>
                  <a:pt x="622300" y="3386667"/>
                  <a:pt x="520700" y="3149600"/>
                </a:cubicBezTo>
                <a:cubicBezTo>
                  <a:pt x="419100" y="2912534"/>
                  <a:pt x="368300" y="2641600"/>
                  <a:pt x="368300" y="2336800"/>
                </a:cubicBezTo>
                <a:cubicBezTo>
                  <a:pt x="368300" y="2006600"/>
                  <a:pt x="440266" y="1699684"/>
                  <a:pt x="584200" y="1416050"/>
                </a:cubicBezTo>
                <a:cubicBezTo>
                  <a:pt x="728133" y="1132417"/>
                  <a:pt x="927100" y="884767"/>
                  <a:pt x="1181100" y="673100"/>
                </a:cubicBezTo>
                <a:cubicBezTo>
                  <a:pt x="1435100" y="461434"/>
                  <a:pt x="1737783" y="296334"/>
                  <a:pt x="2089150" y="177800"/>
                </a:cubicBezTo>
                <a:cubicBezTo>
                  <a:pt x="2440516" y="59267"/>
                  <a:pt x="2827866" y="0"/>
                  <a:pt x="3251200" y="0"/>
                </a:cubicBezTo>
                <a:cubicBezTo>
                  <a:pt x="3759200" y="0"/>
                  <a:pt x="4243916" y="95250"/>
                  <a:pt x="4705350" y="285750"/>
                </a:cubicBezTo>
                <a:cubicBezTo>
                  <a:pt x="5166783" y="476250"/>
                  <a:pt x="5571066" y="732367"/>
                  <a:pt x="5918200" y="1054100"/>
                </a:cubicBezTo>
                <a:lnTo>
                  <a:pt x="5156200" y="1993900"/>
                </a:lnTo>
                <a:cubicBezTo>
                  <a:pt x="4876800" y="1773767"/>
                  <a:pt x="4584700" y="1600200"/>
                  <a:pt x="4279900" y="1473200"/>
                </a:cubicBezTo>
                <a:cubicBezTo>
                  <a:pt x="3975100" y="1346200"/>
                  <a:pt x="3632200" y="1282700"/>
                  <a:pt x="3251200" y="1282700"/>
                </a:cubicBezTo>
                <a:cubicBezTo>
                  <a:pt x="2819400" y="1282700"/>
                  <a:pt x="2478616" y="1369484"/>
                  <a:pt x="2228850" y="1543050"/>
                </a:cubicBezTo>
                <a:cubicBezTo>
                  <a:pt x="1979083" y="1716617"/>
                  <a:pt x="1854200" y="1955800"/>
                  <a:pt x="1854200" y="2260600"/>
                </a:cubicBezTo>
                <a:cubicBezTo>
                  <a:pt x="1854200" y="2421467"/>
                  <a:pt x="1892300" y="2559050"/>
                  <a:pt x="1968500" y="2673350"/>
                </a:cubicBezTo>
                <a:cubicBezTo>
                  <a:pt x="2044700" y="2787650"/>
                  <a:pt x="2148416" y="2889250"/>
                  <a:pt x="2279650" y="2978150"/>
                </a:cubicBezTo>
                <a:cubicBezTo>
                  <a:pt x="2410883" y="3067050"/>
                  <a:pt x="2563283" y="3145367"/>
                  <a:pt x="2736850" y="3213100"/>
                </a:cubicBezTo>
                <a:cubicBezTo>
                  <a:pt x="2910416" y="3280834"/>
                  <a:pt x="3090333" y="3352800"/>
                  <a:pt x="3276600" y="3429000"/>
                </a:cubicBezTo>
                <a:lnTo>
                  <a:pt x="4368800" y="3898900"/>
                </a:lnTo>
                <a:cubicBezTo>
                  <a:pt x="4631266" y="4000500"/>
                  <a:pt x="4872566" y="4119034"/>
                  <a:pt x="5092700" y="4254500"/>
                </a:cubicBezTo>
                <a:cubicBezTo>
                  <a:pt x="5312833" y="4389967"/>
                  <a:pt x="5503333" y="4546600"/>
                  <a:pt x="5664200" y="4724400"/>
                </a:cubicBezTo>
                <a:cubicBezTo>
                  <a:pt x="5825066" y="4902200"/>
                  <a:pt x="5949950" y="5107517"/>
                  <a:pt x="6038850" y="5340350"/>
                </a:cubicBezTo>
                <a:cubicBezTo>
                  <a:pt x="6127750" y="5573184"/>
                  <a:pt x="6172200" y="5842000"/>
                  <a:pt x="6172200" y="6146800"/>
                </a:cubicBezTo>
                <a:cubicBezTo>
                  <a:pt x="6172200" y="6485467"/>
                  <a:pt x="6102350" y="6802967"/>
                  <a:pt x="5962650" y="7099300"/>
                </a:cubicBezTo>
                <a:cubicBezTo>
                  <a:pt x="5822950" y="7395634"/>
                  <a:pt x="5621866" y="7655984"/>
                  <a:pt x="5359400" y="7880350"/>
                </a:cubicBezTo>
                <a:cubicBezTo>
                  <a:pt x="5096933" y="8104717"/>
                  <a:pt x="4775200" y="8282517"/>
                  <a:pt x="4394200" y="8413750"/>
                </a:cubicBezTo>
                <a:cubicBezTo>
                  <a:pt x="4013200" y="8544983"/>
                  <a:pt x="3581400" y="8610600"/>
                  <a:pt x="3098800" y="8610600"/>
                </a:cubicBezTo>
                <a:cubicBezTo>
                  <a:pt x="2514600" y="8610600"/>
                  <a:pt x="1955800" y="8504766"/>
                  <a:pt x="1422400" y="8293100"/>
                </a:cubicBezTo>
                <a:cubicBezTo>
                  <a:pt x="889000" y="8081434"/>
                  <a:pt x="414866" y="7780867"/>
                  <a:pt x="0" y="7391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Freeform 1964"/>
          <p:cNvSpPr/>
          <p:nvPr/>
        </p:nvSpPr>
        <p:spPr>
          <a:xfrm>
            <a:off x="18356389" y="77516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Freeform 1965"/>
          <p:cNvSpPr/>
          <p:nvPr/>
        </p:nvSpPr>
        <p:spPr>
          <a:xfrm>
            <a:off x="18696432" y="7751636"/>
            <a:ext cx="295465" cy="28746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Freeform 1966"/>
          <p:cNvSpPr/>
          <p:nvPr/>
        </p:nvSpPr>
        <p:spPr>
          <a:xfrm>
            <a:off x="19047333" y="7751636"/>
            <a:ext cx="274320" cy="294322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Freeform 1967"/>
          <p:cNvSpPr/>
          <p:nvPr/>
        </p:nvSpPr>
        <p:spPr>
          <a:xfrm>
            <a:off x="19388518" y="76819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Freeform 1968"/>
          <p:cNvSpPr/>
          <p:nvPr/>
        </p:nvSpPr>
        <p:spPr>
          <a:xfrm>
            <a:off x="19744563" y="76356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Freeform 1969"/>
          <p:cNvSpPr/>
          <p:nvPr/>
        </p:nvSpPr>
        <p:spPr>
          <a:xfrm>
            <a:off x="20088606" y="7620762"/>
            <a:ext cx="196596" cy="418338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Freeform 1970"/>
          <p:cNvSpPr/>
          <p:nvPr/>
        </p:nvSpPr>
        <p:spPr>
          <a:xfrm>
            <a:off x="20430363" y="77516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Freeform 1971"/>
          <p:cNvSpPr/>
          <p:nvPr/>
        </p:nvSpPr>
        <p:spPr>
          <a:xfrm>
            <a:off x="20761833" y="7751636"/>
            <a:ext cx="289750" cy="41148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Freeform 1972"/>
          <p:cNvSpPr/>
          <p:nvPr/>
        </p:nvSpPr>
        <p:spPr>
          <a:xfrm>
            <a:off x="21130450" y="76470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Freeform 1973"/>
          <p:cNvSpPr/>
          <p:nvPr/>
        </p:nvSpPr>
        <p:spPr>
          <a:xfrm>
            <a:off x="21470493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Freeform 1974"/>
          <p:cNvSpPr/>
          <p:nvPr/>
        </p:nvSpPr>
        <p:spPr>
          <a:xfrm>
            <a:off x="21822537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Freeform 1975"/>
          <p:cNvSpPr/>
          <p:nvPr/>
        </p:nvSpPr>
        <p:spPr>
          <a:xfrm>
            <a:off x="22147149" y="7633335"/>
            <a:ext cx="244602" cy="49720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Freeform 1976"/>
          <p:cNvSpPr/>
          <p:nvPr/>
        </p:nvSpPr>
        <p:spPr>
          <a:xfrm>
            <a:off x="22481476" y="77516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Freeform 1977"/>
          <p:cNvSpPr/>
          <p:nvPr/>
        </p:nvSpPr>
        <p:spPr>
          <a:xfrm>
            <a:off x="22842093" y="76933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Freeform 1978"/>
          <p:cNvSpPr/>
          <p:nvPr/>
        </p:nvSpPr>
        <p:spPr>
          <a:xfrm>
            <a:off x="12221337" y="91157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Freeform 1979"/>
          <p:cNvSpPr/>
          <p:nvPr/>
        </p:nvSpPr>
        <p:spPr>
          <a:xfrm>
            <a:off x="12618529" y="9078595"/>
            <a:ext cx="99441" cy="389763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Freeform 1980"/>
          <p:cNvSpPr/>
          <p:nvPr/>
        </p:nvSpPr>
        <p:spPr>
          <a:xfrm>
            <a:off x="129134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Freeform 1981"/>
          <p:cNvSpPr/>
          <p:nvPr/>
        </p:nvSpPr>
        <p:spPr>
          <a:xfrm>
            <a:off x="132563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Freeform 1982"/>
          <p:cNvSpPr/>
          <p:nvPr/>
        </p:nvSpPr>
        <p:spPr>
          <a:xfrm>
            <a:off x="13903833" y="9174036"/>
            <a:ext cx="269176" cy="294322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Freeform 1983"/>
          <p:cNvSpPr/>
          <p:nvPr/>
        </p:nvSpPr>
        <p:spPr>
          <a:xfrm>
            <a:off x="14258163" y="90580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Freeform 1984"/>
          <p:cNvSpPr/>
          <p:nvPr/>
        </p:nvSpPr>
        <p:spPr>
          <a:xfrm>
            <a:off x="14584489" y="91740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Freeform 1985"/>
          <p:cNvSpPr/>
          <p:nvPr/>
        </p:nvSpPr>
        <p:spPr>
          <a:xfrm>
            <a:off x="14971395" y="9174036"/>
            <a:ext cx="235458" cy="28746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Freeform 1986"/>
          <p:cNvSpPr/>
          <p:nvPr/>
        </p:nvSpPr>
        <p:spPr>
          <a:xfrm>
            <a:off x="15273718" y="91043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Freeform 1987"/>
          <p:cNvSpPr/>
          <p:nvPr/>
        </p:nvSpPr>
        <p:spPr>
          <a:xfrm>
            <a:off x="15629763" y="90580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Freeform 1988"/>
          <p:cNvSpPr/>
          <p:nvPr/>
        </p:nvSpPr>
        <p:spPr>
          <a:xfrm>
            <a:off x="15966376" y="91740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Freeform 1989"/>
          <p:cNvSpPr/>
          <p:nvPr/>
        </p:nvSpPr>
        <p:spPr>
          <a:xfrm>
            <a:off x="16315563" y="91740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Freeform 1990"/>
          <p:cNvSpPr/>
          <p:nvPr/>
        </p:nvSpPr>
        <p:spPr>
          <a:xfrm>
            <a:off x="16641889" y="90580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Freeform 1991"/>
          <p:cNvSpPr/>
          <p:nvPr/>
        </p:nvSpPr>
        <p:spPr>
          <a:xfrm>
            <a:off x="173711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Freeform 1992"/>
          <p:cNvSpPr/>
          <p:nvPr/>
        </p:nvSpPr>
        <p:spPr>
          <a:xfrm>
            <a:off x="17714023" y="9267190"/>
            <a:ext cx="195453" cy="52578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Freeform 1993"/>
          <p:cNvSpPr/>
          <p:nvPr/>
        </p:nvSpPr>
        <p:spPr>
          <a:xfrm>
            <a:off x="18041493" y="91157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Rectangle 1994"/>
          <p:cNvSpPr/>
          <p:nvPr/>
        </p:nvSpPr>
        <p:spPr>
          <a:xfrm>
            <a:off x="12153900" y="9466669"/>
            <a:ext cx="9601200" cy="862050"/>
          </a:xfrm>
          <a:prstGeom prst="rect">
            <a:avLst/>
          </a:prstGeom>
        </p:spPr>
      </p:sp>
      <p:sp>
        <p:nvSpPr>
          <p:cNvPr id="1995" name="Freeform 1995"/>
          <p:cNvSpPr/>
          <p:nvPr/>
        </p:nvSpPr>
        <p:spPr>
          <a:xfrm>
            <a:off x="12221337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Freeform 1996"/>
          <p:cNvSpPr/>
          <p:nvPr/>
        </p:nvSpPr>
        <p:spPr>
          <a:xfrm>
            <a:off x="12537376" y="98852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Freeform 1997"/>
          <p:cNvSpPr/>
          <p:nvPr/>
        </p:nvSpPr>
        <p:spPr>
          <a:xfrm>
            <a:off x="13205460" y="9806940"/>
            <a:ext cx="290322" cy="449199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Freeform 1998"/>
          <p:cNvSpPr/>
          <p:nvPr/>
        </p:nvSpPr>
        <p:spPr>
          <a:xfrm>
            <a:off x="13567219" y="9885236"/>
            <a:ext cx="268605" cy="294322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Freeform 1999"/>
          <p:cNvSpPr/>
          <p:nvPr/>
        </p:nvSpPr>
        <p:spPr>
          <a:xfrm>
            <a:off x="13908976" y="9769221"/>
            <a:ext cx="268033" cy="410337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Freeform 2000"/>
          <p:cNvSpPr/>
          <p:nvPr/>
        </p:nvSpPr>
        <p:spPr>
          <a:xfrm>
            <a:off x="14259306" y="9754362"/>
            <a:ext cx="196596" cy="418338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Freeform 2001"/>
          <p:cNvSpPr/>
          <p:nvPr/>
        </p:nvSpPr>
        <p:spPr>
          <a:xfrm>
            <a:off x="14595919" y="9885236"/>
            <a:ext cx="268605" cy="294322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Freeform 2002"/>
          <p:cNvSpPr/>
          <p:nvPr/>
        </p:nvSpPr>
        <p:spPr>
          <a:xfrm>
            <a:off x="14948535" y="9769221"/>
            <a:ext cx="280035" cy="403479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Freeform 2003"/>
          <p:cNvSpPr/>
          <p:nvPr/>
        </p:nvSpPr>
        <p:spPr>
          <a:xfrm>
            <a:off x="15284577" y="9907524"/>
            <a:ext cx="253746" cy="175450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" name="Freeform 2004"/>
          <p:cNvSpPr/>
          <p:nvPr/>
        </p:nvSpPr>
        <p:spPr>
          <a:xfrm>
            <a:off x="15644050" y="97806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5" name="Freeform 2005"/>
          <p:cNvSpPr/>
          <p:nvPr/>
        </p:nvSpPr>
        <p:spPr>
          <a:xfrm>
            <a:off x="15956089" y="9769221"/>
            <a:ext cx="265747" cy="410337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6" name="Freeform 2006"/>
          <p:cNvSpPr/>
          <p:nvPr/>
        </p:nvSpPr>
        <p:spPr>
          <a:xfrm>
            <a:off x="16298989" y="98852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7" name="Freeform 2007"/>
          <p:cNvSpPr/>
          <p:nvPr/>
        </p:nvSpPr>
        <p:spPr>
          <a:xfrm>
            <a:off x="16644747" y="9792081"/>
            <a:ext cx="277749" cy="387477"/>
          </a:xfrm>
          <a:custGeom>
            <a:avLst/>
            <a:gdLst/>
            <a:ahLst/>
            <a:cxnLst/>
            <a:rect l="0" t="0" r="0" b="0"/>
            <a:pathLst>
              <a:path w="6172200" h="8610600">
                <a:moveTo>
                  <a:pt x="863600" y="6388100"/>
                </a:moveTo>
                <a:cubicBezTo>
                  <a:pt x="1176866" y="6667500"/>
                  <a:pt x="1530350" y="6893984"/>
                  <a:pt x="1924050" y="7067550"/>
                </a:cubicBezTo>
                <a:cubicBezTo>
                  <a:pt x="2317750" y="7241117"/>
                  <a:pt x="2717800" y="7327900"/>
                  <a:pt x="3124200" y="7327900"/>
                </a:cubicBezTo>
                <a:cubicBezTo>
                  <a:pt x="3632200" y="7327900"/>
                  <a:pt x="4017433" y="7230534"/>
                  <a:pt x="4279900" y="7035800"/>
                </a:cubicBezTo>
                <a:cubicBezTo>
                  <a:pt x="4542366" y="6841067"/>
                  <a:pt x="4673600" y="6582834"/>
                  <a:pt x="4673600" y="6261100"/>
                </a:cubicBezTo>
                <a:cubicBezTo>
                  <a:pt x="4673600" y="6091767"/>
                  <a:pt x="4639733" y="5947834"/>
                  <a:pt x="4572000" y="5829300"/>
                </a:cubicBezTo>
                <a:cubicBezTo>
                  <a:pt x="4504266" y="5710767"/>
                  <a:pt x="4409016" y="5607050"/>
                  <a:pt x="4286250" y="5518150"/>
                </a:cubicBezTo>
                <a:cubicBezTo>
                  <a:pt x="4163483" y="5429250"/>
                  <a:pt x="4015316" y="5346700"/>
                  <a:pt x="3841750" y="5270500"/>
                </a:cubicBezTo>
                <a:cubicBezTo>
                  <a:pt x="3668183" y="5194300"/>
                  <a:pt x="3479800" y="5118100"/>
                  <a:pt x="3276600" y="5041900"/>
                </a:cubicBezTo>
                <a:lnTo>
                  <a:pt x="2146300" y="4546600"/>
                </a:lnTo>
                <a:cubicBezTo>
                  <a:pt x="1926166" y="4461934"/>
                  <a:pt x="1710266" y="4356100"/>
                  <a:pt x="1498600" y="4229100"/>
                </a:cubicBezTo>
                <a:cubicBezTo>
                  <a:pt x="1286933" y="4102100"/>
                  <a:pt x="1096433" y="3949700"/>
                  <a:pt x="927100" y="3771900"/>
                </a:cubicBezTo>
                <a:cubicBezTo>
                  <a:pt x="757766" y="3594100"/>
                  <a:pt x="622300" y="3386667"/>
                  <a:pt x="520700" y="3149600"/>
                </a:cubicBezTo>
                <a:cubicBezTo>
                  <a:pt x="419100" y="2912534"/>
                  <a:pt x="368300" y="2641600"/>
                  <a:pt x="368300" y="2336800"/>
                </a:cubicBezTo>
                <a:cubicBezTo>
                  <a:pt x="368300" y="2006600"/>
                  <a:pt x="440266" y="1699684"/>
                  <a:pt x="584200" y="1416050"/>
                </a:cubicBezTo>
                <a:cubicBezTo>
                  <a:pt x="728133" y="1132417"/>
                  <a:pt x="927100" y="884767"/>
                  <a:pt x="1181100" y="673100"/>
                </a:cubicBezTo>
                <a:cubicBezTo>
                  <a:pt x="1435100" y="461434"/>
                  <a:pt x="1737783" y="296334"/>
                  <a:pt x="2089150" y="177800"/>
                </a:cubicBezTo>
                <a:cubicBezTo>
                  <a:pt x="2440516" y="59267"/>
                  <a:pt x="2827866" y="0"/>
                  <a:pt x="3251200" y="0"/>
                </a:cubicBezTo>
                <a:cubicBezTo>
                  <a:pt x="3759200" y="0"/>
                  <a:pt x="4243916" y="95250"/>
                  <a:pt x="4705350" y="285750"/>
                </a:cubicBezTo>
                <a:cubicBezTo>
                  <a:pt x="5166783" y="476250"/>
                  <a:pt x="5571066" y="732367"/>
                  <a:pt x="5918200" y="1054100"/>
                </a:cubicBezTo>
                <a:lnTo>
                  <a:pt x="5156200" y="1993900"/>
                </a:lnTo>
                <a:cubicBezTo>
                  <a:pt x="4876800" y="1773767"/>
                  <a:pt x="4584700" y="1600200"/>
                  <a:pt x="4279900" y="1473200"/>
                </a:cubicBezTo>
                <a:cubicBezTo>
                  <a:pt x="3975100" y="1346200"/>
                  <a:pt x="3632200" y="1282700"/>
                  <a:pt x="3251200" y="1282700"/>
                </a:cubicBezTo>
                <a:cubicBezTo>
                  <a:pt x="2819400" y="1282700"/>
                  <a:pt x="2478616" y="1369484"/>
                  <a:pt x="2228850" y="1543050"/>
                </a:cubicBezTo>
                <a:cubicBezTo>
                  <a:pt x="1979083" y="1716617"/>
                  <a:pt x="1854200" y="1955800"/>
                  <a:pt x="1854200" y="2260600"/>
                </a:cubicBezTo>
                <a:cubicBezTo>
                  <a:pt x="1854200" y="2421467"/>
                  <a:pt x="1892300" y="2559050"/>
                  <a:pt x="1968500" y="2673350"/>
                </a:cubicBezTo>
                <a:cubicBezTo>
                  <a:pt x="2044700" y="2787650"/>
                  <a:pt x="2148416" y="2889250"/>
                  <a:pt x="2279650" y="2978150"/>
                </a:cubicBezTo>
                <a:cubicBezTo>
                  <a:pt x="2410883" y="3067050"/>
                  <a:pt x="2563283" y="3145367"/>
                  <a:pt x="2736850" y="3213100"/>
                </a:cubicBezTo>
                <a:cubicBezTo>
                  <a:pt x="2910416" y="3280834"/>
                  <a:pt x="3090333" y="3352800"/>
                  <a:pt x="3276600" y="3429000"/>
                </a:cubicBezTo>
                <a:lnTo>
                  <a:pt x="4368800" y="3898900"/>
                </a:lnTo>
                <a:cubicBezTo>
                  <a:pt x="4631266" y="4000500"/>
                  <a:pt x="4872566" y="4119034"/>
                  <a:pt x="5092700" y="4254500"/>
                </a:cubicBezTo>
                <a:cubicBezTo>
                  <a:pt x="5312833" y="4389967"/>
                  <a:pt x="5503333" y="4546600"/>
                  <a:pt x="5664200" y="4724400"/>
                </a:cubicBezTo>
                <a:cubicBezTo>
                  <a:pt x="5825066" y="4902200"/>
                  <a:pt x="5949950" y="5107517"/>
                  <a:pt x="6038850" y="5340350"/>
                </a:cubicBezTo>
                <a:cubicBezTo>
                  <a:pt x="6127750" y="5573184"/>
                  <a:pt x="6172200" y="5842000"/>
                  <a:pt x="6172200" y="6146800"/>
                </a:cubicBezTo>
                <a:cubicBezTo>
                  <a:pt x="6172200" y="6485467"/>
                  <a:pt x="6102350" y="6802967"/>
                  <a:pt x="5962650" y="7099300"/>
                </a:cubicBezTo>
                <a:cubicBezTo>
                  <a:pt x="5822950" y="7395634"/>
                  <a:pt x="5621866" y="7655984"/>
                  <a:pt x="5359400" y="7880350"/>
                </a:cubicBezTo>
                <a:cubicBezTo>
                  <a:pt x="5096933" y="8104717"/>
                  <a:pt x="4775200" y="8282517"/>
                  <a:pt x="4394200" y="8413750"/>
                </a:cubicBezTo>
                <a:cubicBezTo>
                  <a:pt x="4013200" y="8544983"/>
                  <a:pt x="3581400" y="8610600"/>
                  <a:pt x="3098800" y="8610600"/>
                </a:cubicBezTo>
                <a:cubicBezTo>
                  <a:pt x="2514600" y="8610600"/>
                  <a:pt x="1955800" y="8504766"/>
                  <a:pt x="1422400" y="8293100"/>
                </a:cubicBezTo>
                <a:cubicBezTo>
                  <a:pt x="889000" y="8081434"/>
                  <a:pt x="414866" y="7780867"/>
                  <a:pt x="0" y="7391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8" name="Freeform 2008"/>
          <p:cNvSpPr/>
          <p:nvPr/>
        </p:nvSpPr>
        <p:spPr>
          <a:xfrm>
            <a:off x="16984789" y="9885236"/>
            <a:ext cx="282321" cy="294322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9" name="Freeform 2009"/>
          <p:cNvSpPr/>
          <p:nvPr/>
        </p:nvSpPr>
        <p:spPr>
          <a:xfrm>
            <a:off x="17324832" y="9885236"/>
            <a:ext cx="295465" cy="28746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0" name="Freeform 2010"/>
          <p:cNvSpPr/>
          <p:nvPr/>
        </p:nvSpPr>
        <p:spPr>
          <a:xfrm>
            <a:off x="17675733" y="9885236"/>
            <a:ext cx="274320" cy="294322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1" name="Freeform 2011"/>
          <p:cNvSpPr/>
          <p:nvPr/>
        </p:nvSpPr>
        <p:spPr>
          <a:xfrm>
            <a:off x="18016918" y="9815513"/>
            <a:ext cx="279463" cy="36404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2" name="Freeform 2012"/>
          <p:cNvSpPr/>
          <p:nvPr/>
        </p:nvSpPr>
        <p:spPr>
          <a:xfrm>
            <a:off x="18372963" y="9769221"/>
            <a:ext cx="257175" cy="403479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3" name="Freeform 2013"/>
          <p:cNvSpPr/>
          <p:nvPr/>
        </p:nvSpPr>
        <p:spPr>
          <a:xfrm>
            <a:off x="18717006" y="9754362"/>
            <a:ext cx="196596" cy="418338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4" name="Freeform 2014"/>
          <p:cNvSpPr/>
          <p:nvPr/>
        </p:nvSpPr>
        <p:spPr>
          <a:xfrm>
            <a:off x="19058763" y="9885236"/>
            <a:ext cx="257175" cy="28746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5" name="Freeform 2015"/>
          <p:cNvSpPr/>
          <p:nvPr/>
        </p:nvSpPr>
        <p:spPr>
          <a:xfrm>
            <a:off x="19390233" y="9885236"/>
            <a:ext cx="289750" cy="41148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6" name="Freeform 2016"/>
          <p:cNvSpPr/>
          <p:nvPr/>
        </p:nvSpPr>
        <p:spPr>
          <a:xfrm>
            <a:off x="19758850" y="9780651"/>
            <a:ext cx="221170" cy="205168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" name="Freeform 2017"/>
          <p:cNvSpPr/>
          <p:nvPr/>
        </p:nvSpPr>
        <p:spPr>
          <a:xfrm>
            <a:off x="20098893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8" name="Freeform 2018"/>
          <p:cNvSpPr/>
          <p:nvPr/>
        </p:nvSpPr>
        <p:spPr>
          <a:xfrm>
            <a:off x="20450937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9" name="Freeform 2019"/>
          <p:cNvSpPr/>
          <p:nvPr/>
        </p:nvSpPr>
        <p:spPr>
          <a:xfrm>
            <a:off x="20775549" y="9766935"/>
            <a:ext cx="244602" cy="497205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0" name="Freeform 2020"/>
          <p:cNvSpPr/>
          <p:nvPr/>
        </p:nvSpPr>
        <p:spPr>
          <a:xfrm>
            <a:off x="21109876" y="9885236"/>
            <a:ext cx="259461" cy="294322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1" name="Freeform 2021"/>
          <p:cNvSpPr/>
          <p:nvPr/>
        </p:nvSpPr>
        <p:spPr>
          <a:xfrm>
            <a:off x="21470493" y="9826943"/>
            <a:ext cx="217170" cy="334899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Freeform 202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23" name="Picture 20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2024" name="Picture 202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300" y="6388100"/>
            <a:ext cx="1562100" cy="609600"/>
          </a:xfrm>
          <a:prstGeom prst="rect">
            <a:avLst/>
          </a:prstGeom>
          <a:noFill/>
        </p:spPr>
      </p:pic>
      <p:pic>
        <p:nvPicPr>
          <p:cNvPr id="2025" name="Picture 202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9800" y="6400800"/>
            <a:ext cx="2628900" cy="596900"/>
          </a:xfrm>
          <a:prstGeom prst="rect">
            <a:avLst/>
          </a:prstGeom>
          <a:noFill/>
        </p:spPr>
      </p:pic>
      <p:pic>
        <p:nvPicPr>
          <p:cNvPr id="2026" name="Picture 202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3300" y="6400800"/>
            <a:ext cx="762000" cy="685800"/>
          </a:xfrm>
          <a:prstGeom prst="rect">
            <a:avLst/>
          </a:prstGeom>
          <a:noFill/>
        </p:spPr>
      </p:pic>
      <p:pic>
        <p:nvPicPr>
          <p:cNvPr id="2027" name="Picture 202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3300" y="7188200"/>
            <a:ext cx="7112000" cy="736600"/>
          </a:xfrm>
          <a:prstGeom prst="rect">
            <a:avLst/>
          </a:prstGeom>
          <a:noFill/>
        </p:spPr>
      </p:pic>
      <p:pic>
        <p:nvPicPr>
          <p:cNvPr id="2028" name="Picture 202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3300" y="8001000"/>
            <a:ext cx="9448800" cy="723900"/>
          </a:xfrm>
          <a:prstGeom prst="rect">
            <a:avLst/>
          </a:prstGeom>
          <a:noFill/>
        </p:spPr>
      </p:pic>
      <p:pic>
        <p:nvPicPr>
          <p:cNvPr id="2029" name="Picture 202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100" y="8813800"/>
            <a:ext cx="381000" cy="368300"/>
          </a:xfrm>
          <a:prstGeom prst="rect">
            <a:avLst/>
          </a:prstGeom>
          <a:noFill/>
        </p:spPr>
      </p:pic>
      <p:pic>
        <p:nvPicPr>
          <p:cNvPr id="2030" name="Picture 20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100" y="8864600"/>
            <a:ext cx="381000" cy="520700"/>
          </a:xfrm>
          <a:prstGeom prst="rect">
            <a:avLst/>
          </a:prstGeom>
          <a:noFill/>
        </p:spPr>
      </p:pic>
      <p:pic>
        <p:nvPicPr>
          <p:cNvPr id="2031" name="Picture 203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300" y="9588500"/>
            <a:ext cx="1943100" cy="698500"/>
          </a:xfrm>
          <a:prstGeom prst="rect">
            <a:avLst/>
          </a:prstGeom>
          <a:noFill/>
        </p:spPr>
      </p:pic>
      <p:pic>
        <p:nvPicPr>
          <p:cNvPr id="2032" name="Picture 203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6300" y="9664700"/>
            <a:ext cx="381000" cy="520700"/>
          </a:xfrm>
          <a:prstGeom prst="rect">
            <a:avLst/>
          </a:prstGeom>
          <a:noFill/>
        </p:spPr>
      </p:pic>
      <p:pic>
        <p:nvPicPr>
          <p:cNvPr id="2033" name="Picture 203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04800" y="6807200"/>
            <a:ext cx="1587500" cy="596900"/>
          </a:xfrm>
          <a:prstGeom prst="rect">
            <a:avLst/>
          </a:prstGeom>
          <a:noFill/>
        </p:spPr>
      </p:pic>
      <p:pic>
        <p:nvPicPr>
          <p:cNvPr id="2034" name="Picture 203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30400" y="6921500"/>
            <a:ext cx="254000" cy="482600"/>
          </a:xfrm>
          <a:prstGeom prst="rect">
            <a:avLst/>
          </a:prstGeom>
          <a:noFill/>
        </p:spPr>
      </p:pic>
      <p:pic>
        <p:nvPicPr>
          <p:cNvPr id="2035" name="Picture 2035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28900" y="6807200"/>
            <a:ext cx="381000" cy="685800"/>
          </a:xfrm>
          <a:prstGeom prst="rect">
            <a:avLst/>
          </a:prstGeom>
          <a:noFill/>
        </p:spPr>
      </p:pic>
      <p:pic>
        <p:nvPicPr>
          <p:cNvPr id="2036" name="Picture 203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92200" y="7594600"/>
            <a:ext cx="3098800" cy="609600"/>
          </a:xfrm>
          <a:prstGeom prst="rect">
            <a:avLst/>
          </a:prstGeom>
          <a:noFill/>
        </p:spPr>
      </p:pic>
      <p:pic>
        <p:nvPicPr>
          <p:cNvPr id="2037" name="Picture 2037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400" y="7721600"/>
            <a:ext cx="254000" cy="482600"/>
          </a:xfrm>
          <a:prstGeom prst="rect">
            <a:avLst/>
          </a:prstGeom>
          <a:noFill/>
        </p:spPr>
      </p:pic>
      <p:pic>
        <p:nvPicPr>
          <p:cNvPr id="2038" name="Picture 2038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800" y="7658100"/>
            <a:ext cx="1600200" cy="546100"/>
          </a:xfrm>
          <a:prstGeom prst="rect">
            <a:avLst/>
          </a:prstGeom>
          <a:noFill/>
        </p:spPr>
      </p:pic>
      <p:pic>
        <p:nvPicPr>
          <p:cNvPr id="2039" name="Picture 2039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89700" y="7937500"/>
            <a:ext cx="279400" cy="393700"/>
          </a:xfrm>
          <a:prstGeom prst="rect">
            <a:avLst/>
          </a:prstGeom>
          <a:noFill/>
        </p:spPr>
      </p:pic>
      <p:pic>
        <p:nvPicPr>
          <p:cNvPr id="2040" name="Picture 2040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92200" y="8407400"/>
            <a:ext cx="3098800" cy="596900"/>
          </a:xfrm>
          <a:prstGeom prst="rect">
            <a:avLst/>
          </a:prstGeom>
          <a:noFill/>
        </p:spPr>
      </p:pic>
      <p:pic>
        <p:nvPicPr>
          <p:cNvPr id="2041" name="Picture 204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400" y="8521700"/>
            <a:ext cx="254000" cy="482600"/>
          </a:xfrm>
          <a:prstGeom prst="rect">
            <a:avLst/>
          </a:prstGeom>
          <a:noFill/>
        </p:spPr>
      </p:pic>
      <p:pic>
        <p:nvPicPr>
          <p:cNvPr id="2042" name="Picture 2042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02200" y="8407400"/>
            <a:ext cx="1955800" cy="596900"/>
          </a:xfrm>
          <a:prstGeom prst="rect">
            <a:avLst/>
          </a:prstGeom>
          <a:noFill/>
        </p:spPr>
      </p:pic>
      <p:pic>
        <p:nvPicPr>
          <p:cNvPr id="2043" name="Picture 2043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42900" y="9207500"/>
            <a:ext cx="381000" cy="685800"/>
          </a:xfrm>
          <a:prstGeom prst="rect">
            <a:avLst/>
          </a:prstGeom>
          <a:noFill/>
        </p:spPr>
      </p:pic>
      <p:sp>
        <p:nvSpPr>
          <p:cNvPr id="2044" name="Rectangle 2044"/>
          <p:cNvSpPr/>
          <p:nvPr/>
        </p:nvSpPr>
        <p:spPr>
          <a:xfrm>
            <a:off x="1511300" y="6111621"/>
            <a:ext cx="8305800" cy="1757934"/>
          </a:xfrm>
          <a:prstGeom prst="rect">
            <a:avLst/>
          </a:prstGeom>
        </p:spPr>
      </p:sp>
      <p:sp>
        <p:nvSpPr>
          <p:cNvPr id="2045" name="Freeform 2045"/>
          <p:cNvSpPr/>
          <p:nvPr/>
        </p:nvSpPr>
        <p:spPr>
          <a:xfrm>
            <a:off x="1586230" y="65119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6" name="Freeform 2046"/>
          <p:cNvSpPr/>
          <p:nvPr/>
        </p:nvSpPr>
        <p:spPr>
          <a:xfrm>
            <a:off x="1925955" y="64477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7" name="Freeform 2047"/>
          <p:cNvSpPr/>
          <p:nvPr/>
        </p:nvSpPr>
        <p:spPr>
          <a:xfrm>
            <a:off x="2326640" y="64312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8" name="Freeform 2048"/>
          <p:cNvSpPr/>
          <p:nvPr/>
        </p:nvSpPr>
        <p:spPr>
          <a:xfrm>
            <a:off x="2680335" y="65843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9" name="Freeform 2049"/>
          <p:cNvSpPr/>
          <p:nvPr/>
        </p:nvSpPr>
        <p:spPr>
          <a:xfrm>
            <a:off x="3543935" y="65595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0" name="Freeform 2050"/>
          <p:cNvSpPr/>
          <p:nvPr/>
        </p:nvSpPr>
        <p:spPr>
          <a:xfrm>
            <a:off x="3843655" y="6576695"/>
            <a:ext cx="298450" cy="327025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1" name="Freeform 2051"/>
          <p:cNvSpPr/>
          <p:nvPr/>
        </p:nvSpPr>
        <p:spPr>
          <a:xfrm>
            <a:off x="4223385" y="6447790"/>
            <a:ext cx="297815" cy="455930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2" name="Freeform 2052"/>
          <p:cNvSpPr/>
          <p:nvPr/>
        </p:nvSpPr>
        <p:spPr>
          <a:xfrm>
            <a:off x="4604385" y="65766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3" name="Freeform 2053"/>
          <p:cNvSpPr/>
          <p:nvPr/>
        </p:nvSpPr>
        <p:spPr>
          <a:xfrm>
            <a:off x="4979670" y="65766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4" name="Freeform 2054"/>
          <p:cNvSpPr/>
          <p:nvPr/>
        </p:nvSpPr>
        <p:spPr>
          <a:xfrm>
            <a:off x="5360670" y="65766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Freeform 2055"/>
          <p:cNvSpPr/>
          <p:nvPr/>
        </p:nvSpPr>
        <p:spPr>
          <a:xfrm>
            <a:off x="5751830" y="66014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6" name="Freeform 2056"/>
          <p:cNvSpPr/>
          <p:nvPr/>
        </p:nvSpPr>
        <p:spPr>
          <a:xfrm>
            <a:off x="6151245" y="64604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" name="Freeform 2057"/>
          <p:cNvSpPr/>
          <p:nvPr/>
        </p:nvSpPr>
        <p:spPr>
          <a:xfrm>
            <a:off x="6536055" y="6446520"/>
            <a:ext cx="245110" cy="54610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8" name="Freeform 2058"/>
          <p:cNvSpPr/>
          <p:nvPr/>
        </p:nvSpPr>
        <p:spPr>
          <a:xfrm>
            <a:off x="2343150" y="72605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Freeform 2059"/>
          <p:cNvSpPr/>
          <p:nvPr/>
        </p:nvSpPr>
        <p:spPr>
          <a:xfrm>
            <a:off x="2623185" y="73767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0" name="Freeform 2060"/>
          <p:cNvSpPr/>
          <p:nvPr/>
        </p:nvSpPr>
        <p:spPr>
          <a:xfrm>
            <a:off x="3005455" y="7376795"/>
            <a:ext cx="298450" cy="327025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" name="Freeform 2061"/>
          <p:cNvSpPr/>
          <p:nvPr/>
        </p:nvSpPr>
        <p:spPr>
          <a:xfrm>
            <a:off x="3377565" y="72993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2" name="Freeform 2062"/>
          <p:cNvSpPr/>
          <p:nvPr/>
        </p:nvSpPr>
        <p:spPr>
          <a:xfrm>
            <a:off x="3774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3" name="Freeform 2063"/>
          <p:cNvSpPr/>
          <p:nvPr/>
        </p:nvSpPr>
        <p:spPr>
          <a:xfrm>
            <a:off x="4128135" y="73844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4" name="Freeform 2064"/>
          <p:cNvSpPr/>
          <p:nvPr/>
        </p:nvSpPr>
        <p:spPr>
          <a:xfrm>
            <a:off x="4522470" y="73767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Freeform 2065"/>
          <p:cNvSpPr/>
          <p:nvPr/>
        </p:nvSpPr>
        <p:spPr>
          <a:xfrm>
            <a:off x="5010150" y="72605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6" name="Freeform 2066"/>
          <p:cNvSpPr/>
          <p:nvPr/>
        </p:nvSpPr>
        <p:spPr>
          <a:xfrm>
            <a:off x="5372735" y="73596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Freeform 2067"/>
          <p:cNvSpPr/>
          <p:nvPr/>
        </p:nvSpPr>
        <p:spPr>
          <a:xfrm>
            <a:off x="6060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8" name="Freeform 2068"/>
          <p:cNvSpPr/>
          <p:nvPr/>
        </p:nvSpPr>
        <p:spPr>
          <a:xfrm>
            <a:off x="6427470" y="73767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9" name="Freeform 2069"/>
          <p:cNvSpPr/>
          <p:nvPr/>
        </p:nvSpPr>
        <p:spPr>
          <a:xfrm>
            <a:off x="6781800" y="7280910"/>
            <a:ext cx="355600" cy="415290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0" name="Freeform 2070"/>
          <p:cNvSpPr/>
          <p:nvPr/>
        </p:nvSpPr>
        <p:spPr>
          <a:xfrm>
            <a:off x="7196455" y="7376795"/>
            <a:ext cx="298450" cy="327025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" name="Freeform 2071"/>
          <p:cNvSpPr/>
          <p:nvPr/>
        </p:nvSpPr>
        <p:spPr>
          <a:xfrm>
            <a:off x="7568565" y="72993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2" name="Freeform 2072"/>
          <p:cNvSpPr/>
          <p:nvPr/>
        </p:nvSpPr>
        <p:spPr>
          <a:xfrm>
            <a:off x="7965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3" name="Freeform 2073"/>
          <p:cNvSpPr/>
          <p:nvPr/>
        </p:nvSpPr>
        <p:spPr>
          <a:xfrm>
            <a:off x="8319135" y="73844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4" name="Freeform 2074"/>
          <p:cNvSpPr/>
          <p:nvPr/>
        </p:nvSpPr>
        <p:spPr>
          <a:xfrm>
            <a:off x="8713470" y="73767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5" name="Freeform 2075"/>
          <p:cNvSpPr/>
          <p:nvPr/>
        </p:nvSpPr>
        <p:spPr>
          <a:xfrm>
            <a:off x="9175115" y="7578725"/>
            <a:ext cx="142240" cy="2540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6" name="Rectangle 2076"/>
          <p:cNvSpPr/>
          <p:nvPr/>
        </p:nvSpPr>
        <p:spPr>
          <a:xfrm>
            <a:off x="2197100" y="7711821"/>
            <a:ext cx="9906000" cy="1757934"/>
          </a:xfrm>
          <a:prstGeom prst="rect">
            <a:avLst/>
          </a:prstGeom>
        </p:spPr>
      </p:sp>
      <p:sp>
        <p:nvSpPr>
          <p:cNvPr id="2077" name="Freeform 2077"/>
          <p:cNvSpPr/>
          <p:nvPr/>
        </p:nvSpPr>
        <p:spPr>
          <a:xfrm>
            <a:off x="2343150" y="80606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8" name="Freeform 2078"/>
          <p:cNvSpPr/>
          <p:nvPr/>
        </p:nvSpPr>
        <p:spPr>
          <a:xfrm>
            <a:off x="2615565" y="80994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9" name="Freeform 2079"/>
          <p:cNvSpPr/>
          <p:nvPr/>
        </p:nvSpPr>
        <p:spPr>
          <a:xfrm>
            <a:off x="2998470" y="81768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0" name="Freeform 2080"/>
          <p:cNvSpPr/>
          <p:nvPr/>
        </p:nvSpPr>
        <p:spPr>
          <a:xfrm>
            <a:off x="3372485" y="8184515"/>
            <a:ext cx="316230" cy="311785"/>
          </a:xfrm>
          <a:custGeom>
            <a:avLst/>
            <a:gdLst/>
            <a:ahLst/>
            <a:cxnLst/>
            <a:rect l="0" t="0" r="0" b="0"/>
            <a:pathLst>
              <a:path w="6324600" h="6235700">
                <a:moveTo>
                  <a:pt x="2260600" y="2997200"/>
                </a:moveTo>
                <a:lnTo>
                  <a:pt x="152400" y="0"/>
                </a:lnTo>
                <a:lnTo>
                  <a:pt x="1739900" y="0"/>
                </a:lnTo>
                <a:lnTo>
                  <a:pt x="2552700" y="1181100"/>
                </a:lnTo>
                <a:cubicBezTo>
                  <a:pt x="2654300" y="1350434"/>
                  <a:pt x="2764366" y="1526117"/>
                  <a:pt x="2882900" y="1708150"/>
                </a:cubicBezTo>
                <a:cubicBezTo>
                  <a:pt x="3001433" y="1890184"/>
                  <a:pt x="3119966" y="2070100"/>
                  <a:pt x="3238500" y="2247900"/>
                </a:cubicBezTo>
                <a:lnTo>
                  <a:pt x="3289300" y="2247900"/>
                </a:lnTo>
                <a:cubicBezTo>
                  <a:pt x="3382433" y="2070100"/>
                  <a:pt x="3484033" y="1888067"/>
                  <a:pt x="3594100" y="1701800"/>
                </a:cubicBezTo>
                <a:cubicBezTo>
                  <a:pt x="3704166" y="1515534"/>
                  <a:pt x="3805766" y="1337734"/>
                  <a:pt x="3898900" y="1168400"/>
                </a:cubicBezTo>
                <a:lnTo>
                  <a:pt x="4635500" y="0"/>
                </a:lnTo>
                <a:lnTo>
                  <a:pt x="6172200" y="0"/>
                </a:lnTo>
                <a:lnTo>
                  <a:pt x="4051300" y="3149600"/>
                </a:lnTo>
                <a:lnTo>
                  <a:pt x="6324600" y="6235700"/>
                </a:lnTo>
                <a:lnTo>
                  <a:pt x="4737100" y="6235700"/>
                </a:lnTo>
                <a:lnTo>
                  <a:pt x="3835400" y="5003800"/>
                </a:lnTo>
                <a:cubicBezTo>
                  <a:pt x="3716866" y="4834467"/>
                  <a:pt x="3591983" y="4652434"/>
                  <a:pt x="3460750" y="4457700"/>
                </a:cubicBezTo>
                <a:cubicBezTo>
                  <a:pt x="3329516" y="4262967"/>
                  <a:pt x="3200400" y="4076700"/>
                  <a:pt x="3073400" y="3898900"/>
                </a:cubicBezTo>
                <a:lnTo>
                  <a:pt x="3022600" y="3898900"/>
                </a:lnTo>
                <a:cubicBezTo>
                  <a:pt x="2904066" y="4085167"/>
                  <a:pt x="2791883" y="4269317"/>
                  <a:pt x="2686050" y="4451350"/>
                </a:cubicBezTo>
                <a:cubicBezTo>
                  <a:pt x="2580216" y="4633384"/>
                  <a:pt x="2468033" y="4821767"/>
                  <a:pt x="2349500" y="5016500"/>
                </a:cubicBezTo>
                <a:lnTo>
                  <a:pt x="1536700" y="6235700"/>
                </a:lnTo>
                <a:lnTo>
                  <a:pt x="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1" name="Freeform 2081"/>
          <p:cNvSpPr/>
          <p:nvPr/>
        </p:nvSpPr>
        <p:spPr>
          <a:xfrm>
            <a:off x="3758565" y="80994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2" name="Freeform 2082"/>
          <p:cNvSpPr/>
          <p:nvPr/>
        </p:nvSpPr>
        <p:spPr>
          <a:xfrm>
            <a:off x="4184015" y="82804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3" name="Freeform 2083"/>
          <p:cNvSpPr/>
          <p:nvPr/>
        </p:nvSpPr>
        <p:spPr>
          <a:xfrm>
            <a:off x="4516755" y="80479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4" name="Freeform 2084"/>
          <p:cNvSpPr/>
          <p:nvPr/>
        </p:nvSpPr>
        <p:spPr>
          <a:xfrm>
            <a:off x="4909185" y="81768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5" name="Freeform 2085"/>
          <p:cNvSpPr/>
          <p:nvPr/>
        </p:nvSpPr>
        <p:spPr>
          <a:xfrm>
            <a:off x="5297170" y="8176895"/>
            <a:ext cx="285750" cy="319405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6" name="Freeform 2086"/>
          <p:cNvSpPr/>
          <p:nvPr/>
        </p:nvSpPr>
        <p:spPr>
          <a:xfrm>
            <a:off x="5665470" y="8176895"/>
            <a:ext cx="321945" cy="45720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7" name="Freeform 2087"/>
          <p:cNvSpPr/>
          <p:nvPr/>
        </p:nvSpPr>
        <p:spPr>
          <a:xfrm>
            <a:off x="6046470" y="81768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8" name="Freeform 2088"/>
          <p:cNvSpPr/>
          <p:nvPr/>
        </p:nvSpPr>
        <p:spPr>
          <a:xfrm>
            <a:off x="6470650" y="81768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9" name="Freeform 2089"/>
          <p:cNvSpPr/>
          <p:nvPr/>
        </p:nvSpPr>
        <p:spPr>
          <a:xfrm>
            <a:off x="6915150" y="80606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0" name="Freeform 2090"/>
          <p:cNvSpPr/>
          <p:nvPr/>
        </p:nvSpPr>
        <p:spPr>
          <a:xfrm>
            <a:off x="7277735" y="81597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1" name="Freeform 2091"/>
          <p:cNvSpPr/>
          <p:nvPr/>
        </p:nvSpPr>
        <p:spPr>
          <a:xfrm>
            <a:off x="7957820" y="8081010"/>
            <a:ext cx="289560" cy="415290"/>
          </a:xfrm>
          <a:custGeom>
            <a:avLst/>
            <a:gdLst/>
            <a:ahLst/>
            <a:cxnLst/>
            <a:rect l="0" t="0" r="0" b="0"/>
            <a:pathLst>
              <a:path w="5791200" h="8305800">
                <a:moveTo>
                  <a:pt x="0" y="0"/>
                </a:moveTo>
                <a:lnTo>
                  <a:pt x="1473200" y="0"/>
                </a:lnTo>
                <a:lnTo>
                  <a:pt x="1473200" y="3340100"/>
                </a:lnTo>
                <a:lnTo>
                  <a:pt x="4318000" y="3340100"/>
                </a:lnTo>
                <a:lnTo>
                  <a:pt x="4318000" y="0"/>
                </a:lnTo>
                <a:lnTo>
                  <a:pt x="5791200" y="0"/>
                </a:lnTo>
                <a:lnTo>
                  <a:pt x="5791200" y="8305800"/>
                </a:lnTo>
                <a:lnTo>
                  <a:pt x="4318000" y="8305800"/>
                </a:lnTo>
                <a:lnTo>
                  <a:pt x="4318000" y="4622800"/>
                </a:lnTo>
                <a:lnTo>
                  <a:pt x="1473200" y="4622800"/>
                </a:lnTo>
                <a:lnTo>
                  <a:pt x="14732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2" name="Freeform 2092"/>
          <p:cNvSpPr/>
          <p:nvPr/>
        </p:nvSpPr>
        <p:spPr>
          <a:xfrm>
            <a:off x="8338185" y="81768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3" name="Freeform 2093"/>
          <p:cNvSpPr/>
          <p:nvPr/>
        </p:nvSpPr>
        <p:spPr>
          <a:xfrm>
            <a:off x="8713470" y="81768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4" name="Freeform 2094"/>
          <p:cNvSpPr/>
          <p:nvPr/>
        </p:nvSpPr>
        <p:spPr>
          <a:xfrm>
            <a:off x="9121140" y="8081010"/>
            <a:ext cx="271780" cy="415290"/>
          </a:xfrm>
          <a:custGeom>
            <a:avLst/>
            <a:gdLst/>
            <a:ahLst/>
            <a:cxnLst/>
            <a:rect l="0" t="0" r="0" b="0"/>
            <a:pathLst>
              <a:path w="5435600" h="8305800">
                <a:moveTo>
                  <a:pt x="0" y="0"/>
                </a:moveTo>
                <a:lnTo>
                  <a:pt x="5308600" y="0"/>
                </a:lnTo>
                <a:lnTo>
                  <a:pt x="5308600" y="1244600"/>
                </a:lnTo>
                <a:lnTo>
                  <a:pt x="1473200" y="1244600"/>
                </a:lnTo>
                <a:lnTo>
                  <a:pt x="1473200" y="3365500"/>
                </a:lnTo>
                <a:lnTo>
                  <a:pt x="4724400" y="3365500"/>
                </a:lnTo>
                <a:lnTo>
                  <a:pt x="4724400" y="4610100"/>
                </a:lnTo>
                <a:lnTo>
                  <a:pt x="1473200" y="4610100"/>
                </a:lnTo>
                <a:lnTo>
                  <a:pt x="1473200" y="7061200"/>
                </a:lnTo>
                <a:lnTo>
                  <a:pt x="5435600" y="7061200"/>
                </a:lnTo>
                <a:lnTo>
                  <a:pt x="54356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5" name="Freeform 2095"/>
          <p:cNvSpPr/>
          <p:nvPr/>
        </p:nvSpPr>
        <p:spPr>
          <a:xfrm>
            <a:off x="9518650" y="81768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6" name="Freeform 2096"/>
          <p:cNvSpPr/>
          <p:nvPr/>
        </p:nvSpPr>
        <p:spPr>
          <a:xfrm>
            <a:off x="9899650" y="81768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7" name="Freeform 2097"/>
          <p:cNvSpPr/>
          <p:nvPr/>
        </p:nvSpPr>
        <p:spPr>
          <a:xfrm>
            <a:off x="10231755" y="8176895"/>
            <a:ext cx="313690" cy="327025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8" name="Freeform 2098"/>
          <p:cNvSpPr/>
          <p:nvPr/>
        </p:nvSpPr>
        <p:spPr>
          <a:xfrm>
            <a:off x="10661650" y="81768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9" name="Freeform 2099"/>
          <p:cNvSpPr/>
          <p:nvPr/>
        </p:nvSpPr>
        <p:spPr>
          <a:xfrm>
            <a:off x="11405870" y="8046720"/>
            <a:ext cx="244475" cy="54610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0" name="Freeform 2100"/>
          <p:cNvSpPr/>
          <p:nvPr/>
        </p:nvSpPr>
        <p:spPr>
          <a:xfrm>
            <a:off x="2265045" y="88607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1" name="Freeform 2101"/>
          <p:cNvSpPr/>
          <p:nvPr/>
        </p:nvSpPr>
        <p:spPr>
          <a:xfrm>
            <a:off x="2642870" y="89122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2" name="Rectangle 2102"/>
          <p:cNvSpPr/>
          <p:nvPr/>
        </p:nvSpPr>
        <p:spPr>
          <a:xfrm>
            <a:off x="1511300" y="9312021"/>
            <a:ext cx="2286000" cy="957833"/>
          </a:xfrm>
          <a:prstGeom prst="rect">
            <a:avLst/>
          </a:prstGeom>
        </p:spPr>
      </p:sp>
      <p:sp>
        <p:nvSpPr>
          <p:cNvPr id="2103" name="Freeform 2103"/>
          <p:cNvSpPr/>
          <p:nvPr/>
        </p:nvSpPr>
        <p:spPr>
          <a:xfrm>
            <a:off x="1586230" y="97123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4" name="Freeform 2104"/>
          <p:cNvSpPr/>
          <p:nvPr/>
        </p:nvSpPr>
        <p:spPr>
          <a:xfrm>
            <a:off x="1946910" y="96456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5" name="Freeform 2105"/>
          <p:cNvSpPr/>
          <p:nvPr/>
        </p:nvSpPr>
        <p:spPr>
          <a:xfrm>
            <a:off x="2306955" y="96481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6" name="Freeform 2106"/>
          <p:cNvSpPr/>
          <p:nvPr/>
        </p:nvSpPr>
        <p:spPr>
          <a:xfrm>
            <a:off x="2707640" y="96316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7" name="Freeform 2107"/>
          <p:cNvSpPr/>
          <p:nvPr/>
        </p:nvSpPr>
        <p:spPr>
          <a:xfrm>
            <a:off x="3061335" y="97847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8" name="Freeform 2108"/>
          <p:cNvSpPr/>
          <p:nvPr/>
        </p:nvSpPr>
        <p:spPr>
          <a:xfrm>
            <a:off x="3481070" y="97123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9" name="Rectangle 2109"/>
          <p:cNvSpPr/>
          <p:nvPr/>
        </p:nvSpPr>
        <p:spPr>
          <a:xfrm>
            <a:off x="13042900" y="6518021"/>
            <a:ext cx="3048000" cy="957833"/>
          </a:xfrm>
          <a:prstGeom prst="rect">
            <a:avLst/>
          </a:prstGeom>
        </p:spPr>
      </p:sp>
      <p:sp>
        <p:nvSpPr>
          <p:cNvPr id="2110" name="Freeform 2110"/>
          <p:cNvSpPr/>
          <p:nvPr/>
        </p:nvSpPr>
        <p:spPr>
          <a:xfrm>
            <a:off x="13076555" y="68541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1" name="Freeform 2111"/>
          <p:cNvSpPr/>
          <p:nvPr/>
        </p:nvSpPr>
        <p:spPr>
          <a:xfrm>
            <a:off x="13468985" y="69830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2" name="Freeform 2112"/>
          <p:cNvSpPr/>
          <p:nvPr/>
        </p:nvSpPr>
        <p:spPr>
          <a:xfrm>
            <a:off x="13842365" y="69056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3" name="Freeform 2113"/>
          <p:cNvSpPr/>
          <p:nvPr/>
        </p:nvSpPr>
        <p:spPr>
          <a:xfrm>
            <a:off x="14230985" y="69830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4" name="Freeform 2114"/>
          <p:cNvSpPr/>
          <p:nvPr/>
        </p:nvSpPr>
        <p:spPr>
          <a:xfrm>
            <a:off x="14694535" y="69659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5" name="Freeform 2115"/>
          <p:cNvSpPr/>
          <p:nvPr/>
        </p:nvSpPr>
        <p:spPr>
          <a:xfrm>
            <a:off x="15400655" y="6852920"/>
            <a:ext cx="245110" cy="54610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6" name="Rectangle 2116"/>
          <p:cNvSpPr/>
          <p:nvPr/>
        </p:nvSpPr>
        <p:spPr>
          <a:xfrm>
            <a:off x="13042900" y="7318121"/>
            <a:ext cx="6858000" cy="1757934"/>
          </a:xfrm>
          <a:prstGeom prst="rect">
            <a:avLst/>
          </a:prstGeom>
        </p:spPr>
      </p:sp>
      <p:sp>
        <p:nvSpPr>
          <p:cNvPr id="2117" name="Freeform 2117"/>
          <p:cNvSpPr/>
          <p:nvPr/>
        </p:nvSpPr>
        <p:spPr>
          <a:xfrm>
            <a:off x="13858240" y="76377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8" name="Freeform 2118"/>
          <p:cNvSpPr/>
          <p:nvPr/>
        </p:nvSpPr>
        <p:spPr>
          <a:xfrm>
            <a:off x="14225270" y="77831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9" name="Freeform 2119"/>
          <p:cNvSpPr/>
          <p:nvPr/>
        </p:nvSpPr>
        <p:spPr>
          <a:xfrm>
            <a:off x="14579600" y="7687310"/>
            <a:ext cx="355600" cy="415290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0" name="Freeform 2120"/>
          <p:cNvSpPr/>
          <p:nvPr/>
        </p:nvSpPr>
        <p:spPr>
          <a:xfrm>
            <a:off x="14994255" y="7783195"/>
            <a:ext cx="298450" cy="327025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1" name="Freeform 2121"/>
          <p:cNvSpPr/>
          <p:nvPr/>
        </p:nvSpPr>
        <p:spPr>
          <a:xfrm>
            <a:off x="15366365" y="77057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2" name="Freeform 2122"/>
          <p:cNvSpPr/>
          <p:nvPr/>
        </p:nvSpPr>
        <p:spPr>
          <a:xfrm>
            <a:off x="15763240" y="76377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3" name="Freeform 2123"/>
          <p:cNvSpPr/>
          <p:nvPr/>
        </p:nvSpPr>
        <p:spPr>
          <a:xfrm>
            <a:off x="16116935" y="77908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4" name="Freeform 2124"/>
          <p:cNvSpPr/>
          <p:nvPr/>
        </p:nvSpPr>
        <p:spPr>
          <a:xfrm>
            <a:off x="16511270" y="77831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5" name="Freeform 2125"/>
          <p:cNvSpPr/>
          <p:nvPr/>
        </p:nvSpPr>
        <p:spPr>
          <a:xfrm>
            <a:off x="16980535" y="77660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6" name="Freeform 2126"/>
          <p:cNvSpPr/>
          <p:nvPr/>
        </p:nvSpPr>
        <p:spPr>
          <a:xfrm>
            <a:off x="17652365" y="77057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7" name="Freeform 2127"/>
          <p:cNvSpPr/>
          <p:nvPr/>
        </p:nvSpPr>
        <p:spPr>
          <a:xfrm>
            <a:off x="18078450" y="77831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8" name="Freeform 2128"/>
          <p:cNvSpPr/>
          <p:nvPr/>
        </p:nvSpPr>
        <p:spPr>
          <a:xfrm>
            <a:off x="18421350" y="7790815"/>
            <a:ext cx="282575" cy="319405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9" name="Freeform 2129"/>
          <p:cNvSpPr/>
          <p:nvPr/>
        </p:nvSpPr>
        <p:spPr>
          <a:xfrm>
            <a:off x="18797270" y="77831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0" name="Freeform 2130"/>
          <p:cNvSpPr/>
          <p:nvPr/>
        </p:nvSpPr>
        <p:spPr>
          <a:xfrm>
            <a:off x="19258915" y="7985125"/>
            <a:ext cx="142240" cy="2540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1" name="Freeform 2131"/>
          <p:cNvSpPr/>
          <p:nvPr/>
        </p:nvSpPr>
        <p:spPr>
          <a:xfrm>
            <a:off x="13856970" y="8454390"/>
            <a:ext cx="285750" cy="448310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2" name="Freeform 2132"/>
          <p:cNvSpPr/>
          <p:nvPr/>
        </p:nvSpPr>
        <p:spPr>
          <a:xfrm>
            <a:off x="14230985" y="85832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3" name="Freeform 2133"/>
          <p:cNvSpPr/>
          <p:nvPr/>
        </p:nvSpPr>
        <p:spPr>
          <a:xfrm>
            <a:off x="14606270" y="85832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4" name="Freeform 2134"/>
          <p:cNvSpPr/>
          <p:nvPr/>
        </p:nvSpPr>
        <p:spPr>
          <a:xfrm>
            <a:off x="15013940" y="8487410"/>
            <a:ext cx="271780" cy="415290"/>
          </a:xfrm>
          <a:custGeom>
            <a:avLst/>
            <a:gdLst/>
            <a:ahLst/>
            <a:cxnLst/>
            <a:rect l="0" t="0" r="0" b="0"/>
            <a:pathLst>
              <a:path w="5435600" h="8305800">
                <a:moveTo>
                  <a:pt x="0" y="0"/>
                </a:moveTo>
                <a:lnTo>
                  <a:pt x="5308600" y="0"/>
                </a:lnTo>
                <a:lnTo>
                  <a:pt x="5308600" y="1244600"/>
                </a:lnTo>
                <a:lnTo>
                  <a:pt x="1473200" y="1244600"/>
                </a:lnTo>
                <a:lnTo>
                  <a:pt x="1473200" y="3365500"/>
                </a:lnTo>
                <a:lnTo>
                  <a:pt x="4724400" y="3365500"/>
                </a:lnTo>
                <a:lnTo>
                  <a:pt x="4724400" y="4610100"/>
                </a:lnTo>
                <a:lnTo>
                  <a:pt x="1473200" y="4610100"/>
                </a:lnTo>
                <a:lnTo>
                  <a:pt x="1473200" y="7061200"/>
                </a:lnTo>
                <a:lnTo>
                  <a:pt x="5435600" y="7061200"/>
                </a:lnTo>
                <a:lnTo>
                  <a:pt x="54356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5" name="Freeform 2135"/>
          <p:cNvSpPr/>
          <p:nvPr/>
        </p:nvSpPr>
        <p:spPr>
          <a:xfrm>
            <a:off x="15411450" y="85832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6" name="Freeform 2136"/>
          <p:cNvSpPr/>
          <p:nvPr/>
        </p:nvSpPr>
        <p:spPr>
          <a:xfrm>
            <a:off x="15792450" y="85832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7" name="Freeform 2137"/>
          <p:cNvSpPr/>
          <p:nvPr/>
        </p:nvSpPr>
        <p:spPr>
          <a:xfrm>
            <a:off x="16124555" y="8583295"/>
            <a:ext cx="313690" cy="327025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8" name="Freeform 2138"/>
          <p:cNvSpPr/>
          <p:nvPr/>
        </p:nvSpPr>
        <p:spPr>
          <a:xfrm>
            <a:off x="16554450" y="8583295"/>
            <a:ext cx="261620" cy="319405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9" name="Freeform 2139"/>
          <p:cNvSpPr/>
          <p:nvPr/>
        </p:nvSpPr>
        <p:spPr>
          <a:xfrm>
            <a:off x="16980535" y="8566150"/>
            <a:ext cx="125730" cy="344170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0" name="Freeform 2140"/>
          <p:cNvSpPr/>
          <p:nvPr/>
        </p:nvSpPr>
        <p:spPr>
          <a:xfrm>
            <a:off x="17673320" y="8446770"/>
            <a:ext cx="311150" cy="455930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1" name="Freeform 2141"/>
          <p:cNvSpPr/>
          <p:nvPr/>
        </p:nvSpPr>
        <p:spPr>
          <a:xfrm>
            <a:off x="18040985" y="8583295"/>
            <a:ext cx="288290" cy="327025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2" name="Freeform 2142"/>
          <p:cNvSpPr/>
          <p:nvPr/>
        </p:nvSpPr>
        <p:spPr>
          <a:xfrm>
            <a:off x="18421985" y="8454390"/>
            <a:ext cx="297815" cy="455930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3" name="Freeform 2143"/>
          <p:cNvSpPr/>
          <p:nvPr/>
        </p:nvSpPr>
        <p:spPr>
          <a:xfrm>
            <a:off x="18797270" y="85832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4" name="Freeform 2144"/>
          <p:cNvSpPr/>
          <p:nvPr/>
        </p:nvSpPr>
        <p:spPr>
          <a:xfrm>
            <a:off x="19178270" y="85832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5" name="Rectangle 2145"/>
          <p:cNvSpPr/>
          <p:nvPr/>
        </p:nvSpPr>
        <p:spPr>
          <a:xfrm>
            <a:off x="13042900" y="8918321"/>
            <a:ext cx="381000" cy="957833"/>
          </a:xfrm>
          <a:prstGeom prst="rect">
            <a:avLst/>
          </a:prstGeom>
        </p:spPr>
      </p:sp>
      <p:sp>
        <p:nvSpPr>
          <p:cNvPr id="2146" name="Freeform 2146"/>
          <p:cNvSpPr/>
          <p:nvPr/>
        </p:nvSpPr>
        <p:spPr>
          <a:xfrm>
            <a:off x="13107670" y="9253220"/>
            <a:ext cx="244475" cy="54610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7" name="Rectangle 2147"/>
          <p:cNvSpPr/>
          <p:nvPr/>
        </p:nvSpPr>
        <p:spPr>
          <a:xfrm>
            <a:off x="4914900" y="1160273"/>
            <a:ext cx="14542617" cy="1706879"/>
          </a:xfrm>
          <a:prstGeom prst="rect">
            <a:avLst/>
          </a:prstGeom>
        </p:spPr>
      </p:sp>
      <p:sp>
        <p:nvSpPr>
          <p:cNvPr id="2148" name="Freeform 2148"/>
          <p:cNvSpPr/>
          <p:nvPr/>
        </p:nvSpPr>
        <p:spPr>
          <a:xfrm>
            <a:off x="5030114" y="1515872"/>
            <a:ext cx="752449" cy="1024128"/>
          </a:xfrm>
          <a:custGeom>
            <a:avLst/>
            <a:gdLst/>
            <a:ahLst/>
            <a:cxnLst/>
            <a:rect l="0" t="0" r="0" b="0"/>
            <a:pathLst>
              <a:path w="6718300" h="9144000">
                <a:moveTo>
                  <a:pt x="863600" y="8407400"/>
                </a:moveTo>
                <a:lnTo>
                  <a:pt x="3060700" y="8407400"/>
                </a:lnTo>
                <a:cubicBezTo>
                  <a:pt x="3534833" y="8407400"/>
                  <a:pt x="3947583" y="8386234"/>
                  <a:pt x="4298950" y="8343900"/>
                </a:cubicBezTo>
                <a:cubicBezTo>
                  <a:pt x="4650316" y="8301567"/>
                  <a:pt x="4940300" y="8214784"/>
                  <a:pt x="5168900" y="8083550"/>
                </a:cubicBezTo>
                <a:cubicBezTo>
                  <a:pt x="5397500" y="7952317"/>
                  <a:pt x="5568950" y="7766050"/>
                  <a:pt x="5683250" y="7524750"/>
                </a:cubicBezTo>
                <a:cubicBezTo>
                  <a:pt x="5797550" y="7283450"/>
                  <a:pt x="5854700" y="6963834"/>
                  <a:pt x="5854700" y="6565900"/>
                </a:cubicBezTo>
                <a:cubicBezTo>
                  <a:pt x="5854700" y="6184900"/>
                  <a:pt x="5791200" y="5877984"/>
                  <a:pt x="5664200" y="5645150"/>
                </a:cubicBezTo>
                <a:cubicBezTo>
                  <a:pt x="5537200" y="5412317"/>
                  <a:pt x="5355166" y="5232400"/>
                  <a:pt x="5118100" y="5105400"/>
                </a:cubicBezTo>
                <a:cubicBezTo>
                  <a:pt x="4881033" y="4978400"/>
                  <a:pt x="4597400" y="4891617"/>
                  <a:pt x="4267200" y="4845050"/>
                </a:cubicBezTo>
                <a:cubicBezTo>
                  <a:pt x="3937000" y="4798484"/>
                  <a:pt x="3568700" y="4775200"/>
                  <a:pt x="3162300" y="4775200"/>
                </a:cubicBezTo>
                <a:lnTo>
                  <a:pt x="863600" y="4775200"/>
                </a:lnTo>
                <a:close/>
                <a:moveTo>
                  <a:pt x="863600" y="4038600"/>
                </a:moveTo>
                <a:lnTo>
                  <a:pt x="3048000" y="4038600"/>
                </a:lnTo>
                <a:cubicBezTo>
                  <a:pt x="3496733" y="4038600"/>
                  <a:pt x="3873500" y="4000500"/>
                  <a:pt x="4178300" y="3924300"/>
                </a:cubicBezTo>
                <a:cubicBezTo>
                  <a:pt x="4483100" y="3848100"/>
                  <a:pt x="4728633" y="3735917"/>
                  <a:pt x="4914900" y="3587750"/>
                </a:cubicBezTo>
                <a:cubicBezTo>
                  <a:pt x="5101166" y="3439584"/>
                  <a:pt x="5234516" y="3257550"/>
                  <a:pt x="5314950" y="3041650"/>
                </a:cubicBezTo>
                <a:cubicBezTo>
                  <a:pt x="5395383" y="2825750"/>
                  <a:pt x="5435600" y="2578100"/>
                  <a:pt x="5435600" y="2298700"/>
                </a:cubicBezTo>
                <a:cubicBezTo>
                  <a:pt x="5435600" y="2010834"/>
                  <a:pt x="5389033" y="1767417"/>
                  <a:pt x="5295900" y="1568450"/>
                </a:cubicBezTo>
                <a:cubicBezTo>
                  <a:pt x="5202766" y="1369484"/>
                  <a:pt x="5054600" y="1208617"/>
                  <a:pt x="4851400" y="1085850"/>
                </a:cubicBezTo>
                <a:cubicBezTo>
                  <a:pt x="4648200" y="963084"/>
                  <a:pt x="4383616" y="874184"/>
                  <a:pt x="4057650" y="819150"/>
                </a:cubicBezTo>
                <a:cubicBezTo>
                  <a:pt x="3731683" y="764117"/>
                  <a:pt x="3331633" y="736600"/>
                  <a:pt x="2857500" y="736600"/>
                </a:cubicBezTo>
                <a:lnTo>
                  <a:pt x="863600" y="736600"/>
                </a:lnTo>
                <a:close/>
                <a:moveTo>
                  <a:pt x="0" y="9144000"/>
                </a:moveTo>
                <a:lnTo>
                  <a:pt x="0" y="0"/>
                </a:lnTo>
                <a:lnTo>
                  <a:pt x="3302000" y="0"/>
                </a:lnTo>
                <a:cubicBezTo>
                  <a:pt x="3835400" y="0"/>
                  <a:pt x="4292600" y="55034"/>
                  <a:pt x="4673600" y="165100"/>
                </a:cubicBezTo>
                <a:cubicBezTo>
                  <a:pt x="5054600" y="275167"/>
                  <a:pt x="5365750" y="431800"/>
                  <a:pt x="5607050" y="635000"/>
                </a:cubicBezTo>
                <a:cubicBezTo>
                  <a:pt x="5848350" y="838200"/>
                  <a:pt x="6024033" y="1081617"/>
                  <a:pt x="6134100" y="1365250"/>
                </a:cubicBezTo>
                <a:cubicBezTo>
                  <a:pt x="6244166" y="1648884"/>
                  <a:pt x="6299200" y="1960034"/>
                  <a:pt x="6299200" y="2298700"/>
                </a:cubicBezTo>
                <a:cubicBezTo>
                  <a:pt x="6299200" y="2620434"/>
                  <a:pt x="6256866" y="2897717"/>
                  <a:pt x="6172200" y="3130550"/>
                </a:cubicBezTo>
                <a:cubicBezTo>
                  <a:pt x="6087533" y="3363384"/>
                  <a:pt x="5977466" y="3558117"/>
                  <a:pt x="5842000" y="3714750"/>
                </a:cubicBezTo>
                <a:cubicBezTo>
                  <a:pt x="5706533" y="3871384"/>
                  <a:pt x="5552016" y="3994150"/>
                  <a:pt x="5378450" y="4083050"/>
                </a:cubicBezTo>
                <a:cubicBezTo>
                  <a:pt x="5204883" y="4171950"/>
                  <a:pt x="5024966" y="4233334"/>
                  <a:pt x="4838700" y="4267200"/>
                </a:cubicBezTo>
                <a:lnTo>
                  <a:pt x="4838700" y="4292600"/>
                </a:lnTo>
                <a:cubicBezTo>
                  <a:pt x="5473700" y="4385734"/>
                  <a:pt x="5945716" y="4635500"/>
                  <a:pt x="6254750" y="5041900"/>
                </a:cubicBezTo>
                <a:cubicBezTo>
                  <a:pt x="6563783" y="5448300"/>
                  <a:pt x="6718300" y="5956300"/>
                  <a:pt x="6718300" y="6565900"/>
                </a:cubicBezTo>
                <a:cubicBezTo>
                  <a:pt x="6718300" y="7040034"/>
                  <a:pt x="6644216" y="7442200"/>
                  <a:pt x="6496050" y="7772400"/>
                </a:cubicBezTo>
                <a:cubicBezTo>
                  <a:pt x="6347883" y="8102600"/>
                  <a:pt x="6142566" y="8369300"/>
                  <a:pt x="5880100" y="8572500"/>
                </a:cubicBezTo>
                <a:cubicBezTo>
                  <a:pt x="5617633" y="8775700"/>
                  <a:pt x="5302250" y="8921750"/>
                  <a:pt x="4933950" y="9010650"/>
                </a:cubicBezTo>
                <a:cubicBezTo>
                  <a:pt x="4565650" y="9099550"/>
                  <a:pt x="4165600" y="9144000"/>
                  <a:pt x="3733800" y="9144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9" name="Freeform 2149"/>
          <p:cNvSpPr/>
          <p:nvPr/>
        </p:nvSpPr>
        <p:spPr>
          <a:xfrm>
            <a:off x="5974588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" name="Freeform 2150"/>
          <p:cNvSpPr/>
          <p:nvPr/>
        </p:nvSpPr>
        <p:spPr>
          <a:xfrm>
            <a:off x="6281826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1" name="Freeform 2151"/>
          <p:cNvSpPr/>
          <p:nvPr/>
        </p:nvSpPr>
        <p:spPr>
          <a:xfrm>
            <a:off x="7049922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2" name="Freeform 2152"/>
          <p:cNvSpPr/>
          <p:nvPr/>
        </p:nvSpPr>
        <p:spPr>
          <a:xfrm>
            <a:off x="7950301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3" name="Freeform 2153"/>
          <p:cNvSpPr/>
          <p:nvPr/>
        </p:nvSpPr>
        <p:spPr>
          <a:xfrm>
            <a:off x="8257539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4" name="Freeform 2154"/>
          <p:cNvSpPr/>
          <p:nvPr/>
        </p:nvSpPr>
        <p:spPr>
          <a:xfrm>
            <a:off x="9025636" y="1783284"/>
            <a:ext cx="677062" cy="1058265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5" name="Freeform 2155"/>
          <p:cNvSpPr/>
          <p:nvPr/>
        </p:nvSpPr>
        <p:spPr>
          <a:xfrm>
            <a:off x="10324287" y="1515872"/>
            <a:ext cx="799388" cy="1024128"/>
          </a:xfrm>
          <a:custGeom>
            <a:avLst/>
            <a:gdLst/>
            <a:ahLst/>
            <a:cxnLst/>
            <a:rect l="0" t="0" r="0" b="0"/>
            <a:pathLst>
              <a:path w="71374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3924300"/>
                </a:lnTo>
                <a:lnTo>
                  <a:pt x="6273800" y="3924300"/>
                </a:lnTo>
                <a:lnTo>
                  <a:pt x="6273800" y="0"/>
                </a:lnTo>
                <a:lnTo>
                  <a:pt x="7137400" y="0"/>
                </a:lnTo>
                <a:lnTo>
                  <a:pt x="7137400" y="9144000"/>
                </a:lnTo>
                <a:lnTo>
                  <a:pt x="6273800" y="9144000"/>
                </a:lnTo>
                <a:lnTo>
                  <a:pt x="6273800" y="4660900"/>
                </a:lnTo>
                <a:lnTo>
                  <a:pt x="863600" y="46609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6" name="Freeform 2156"/>
          <p:cNvSpPr/>
          <p:nvPr/>
        </p:nvSpPr>
        <p:spPr>
          <a:xfrm>
            <a:off x="11260226" y="1515872"/>
            <a:ext cx="745337" cy="1024128"/>
          </a:xfrm>
          <a:custGeom>
            <a:avLst/>
            <a:gdLst/>
            <a:ahLst/>
            <a:cxnLst/>
            <a:rect l="0" t="0" r="0" b="0"/>
            <a:pathLst>
              <a:path w="6654800" h="9144000">
                <a:moveTo>
                  <a:pt x="0" y="0"/>
                </a:moveTo>
                <a:lnTo>
                  <a:pt x="6654800" y="0"/>
                </a:lnTo>
                <a:lnTo>
                  <a:pt x="6654800" y="736600"/>
                </a:lnTo>
                <a:lnTo>
                  <a:pt x="3759200" y="736600"/>
                </a:lnTo>
                <a:lnTo>
                  <a:pt x="3759200" y="9144000"/>
                </a:lnTo>
                <a:lnTo>
                  <a:pt x="2895600" y="9144000"/>
                </a:lnTo>
                <a:lnTo>
                  <a:pt x="2895600" y="736600"/>
                </a:lnTo>
                <a:lnTo>
                  <a:pt x="0" y="736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7" name="Freeform 2157"/>
          <p:cNvSpPr/>
          <p:nvPr/>
        </p:nvSpPr>
        <p:spPr>
          <a:xfrm>
            <a:off x="12139269" y="1515872"/>
            <a:ext cx="962964" cy="1024128"/>
          </a:xfrm>
          <a:custGeom>
            <a:avLst/>
            <a:gdLst/>
            <a:ahLst/>
            <a:cxnLst/>
            <a:rect l="0" t="0" r="0" b="0"/>
            <a:pathLst>
              <a:path w="8597900" h="9144000">
                <a:moveTo>
                  <a:pt x="0" y="9144000"/>
                </a:moveTo>
                <a:lnTo>
                  <a:pt x="0" y="0"/>
                </a:lnTo>
                <a:lnTo>
                  <a:pt x="1320800" y="0"/>
                </a:lnTo>
                <a:lnTo>
                  <a:pt x="4318000" y="8064500"/>
                </a:lnTo>
                <a:lnTo>
                  <a:pt x="4343400" y="8064500"/>
                </a:lnTo>
                <a:lnTo>
                  <a:pt x="7289800" y="0"/>
                </a:lnTo>
                <a:lnTo>
                  <a:pt x="8597900" y="0"/>
                </a:lnTo>
                <a:lnTo>
                  <a:pt x="8597900" y="9144000"/>
                </a:lnTo>
                <a:lnTo>
                  <a:pt x="7734300" y="9144000"/>
                </a:lnTo>
                <a:lnTo>
                  <a:pt x="7734300" y="990600"/>
                </a:lnTo>
                <a:lnTo>
                  <a:pt x="7708900" y="990600"/>
                </a:lnTo>
                <a:lnTo>
                  <a:pt x="4711700" y="9144000"/>
                </a:lnTo>
                <a:lnTo>
                  <a:pt x="3898900" y="9144000"/>
                </a:lnTo>
                <a:lnTo>
                  <a:pt x="889000" y="990600"/>
                </a:lnTo>
                <a:lnTo>
                  <a:pt x="863600" y="9906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8" name="Freeform 2158"/>
          <p:cNvSpPr/>
          <p:nvPr/>
        </p:nvSpPr>
        <p:spPr>
          <a:xfrm>
            <a:off x="13328395" y="1515872"/>
            <a:ext cx="645769" cy="1024128"/>
          </a:xfrm>
          <a:custGeom>
            <a:avLst/>
            <a:gdLst/>
            <a:ahLst/>
            <a:cxnLst/>
            <a:rect l="0" t="0" r="0" b="0"/>
            <a:pathLst>
              <a:path w="57658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8407400"/>
                </a:lnTo>
                <a:lnTo>
                  <a:pt x="5765800" y="8407400"/>
                </a:lnTo>
                <a:lnTo>
                  <a:pt x="57658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9" name="Freeform 2159"/>
          <p:cNvSpPr/>
          <p:nvPr/>
        </p:nvSpPr>
        <p:spPr>
          <a:xfrm>
            <a:off x="14467738" y="1488847"/>
            <a:ext cx="884732" cy="1078179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0" name="Freeform 2160"/>
          <p:cNvSpPr/>
          <p:nvPr/>
        </p:nvSpPr>
        <p:spPr>
          <a:xfrm>
            <a:off x="15541649" y="1515872"/>
            <a:ext cx="85344" cy="102412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1" name="Freeform 2161"/>
          <p:cNvSpPr/>
          <p:nvPr/>
        </p:nvSpPr>
        <p:spPr>
          <a:xfrm>
            <a:off x="15807638" y="1783284"/>
            <a:ext cx="694131" cy="77663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2" name="Freeform 2162"/>
          <p:cNvSpPr/>
          <p:nvPr/>
        </p:nvSpPr>
        <p:spPr>
          <a:xfrm>
            <a:off x="16598494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3" name="Freeform 2163"/>
          <p:cNvSpPr/>
          <p:nvPr/>
        </p:nvSpPr>
        <p:spPr>
          <a:xfrm>
            <a:off x="17309694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4" name="Freeform 2164"/>
          <p:cNvSpPr/>
          <p:nvPr/>
        </p:nvSpPr>
        <p:spPr>
          <a:xfrm>
            <a:off x="18019471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5" name="Freeform 2165"/>
          <p:cNvSpPr/>
          <p:nvPr/>
        </p:nvSpPr>
        <p:spPr>
          <a:xfrm>
            <a:off x="18811748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Freeform 2166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67" name="Picture 216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2168" name="Picture 216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3300" y="5803900"/>
            <a:ext cx="1282700" cy="520700"/>
          </a:xfrm>
          <a:prstGeom prst="rect">
            <a:avLst/>
          </a:prstGeom>
          <a:noFill/>
        </p:spPr>
      </p:pic>
      <p:pic>
        <p:nvPicPr>
          <p:cNvPr id="2169" name="Picture 216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5803900"/>
            <a:ext cx="965200" cy="520700"/>
          </a:xfrm>
          <a:prstGeom prst="rect">
            <a:avLst/>
          </a:prstGeom>
          <a:noFill/>
        </p:spPr>
      </p:pic>
      <p:pic>
        <p:nvPicPr>
          <p:cNvPr id="2170" name="Picture 217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1700" y="5829300"/>
            <a:ext cx="2463800" cy="495300"/>
          </a:xfrm>
          <a:prstGeom prst="rect">
            <a:avLst/>
          </a:prstGeom>
          <a:noFill/>
        </p:spPr>
      </p:pic>
      <p:pic>
        <p:nvPicPr>
          <p:cNvPr id="2171" name="Picture 217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0100" y="5867400"/>
            <a:ext cx="330200" cy="444500"/>
          </a:xfrm>
          <a:prstGeom prst="rect">
            <a:avLst/>
          </a:prstGeom>
          <a:noFill/>
        </p:spPr>
      </p:pic>
      <p:pic>
        <p:nvPicPr>
          <p:cNvPr id="2172" name="Picture 217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6451600"/>
            <a:ext cx="2184400" cy="508000"/>
          </a:xfrm>
          <a:prstGeom prst="rect">
            <a:avLst/>
          </a:prstGeom>
          <a:noFill/>
        </p:spPr>
      </p:pic>
      <p:pic>
        <p:nvPicPr>
          <p:cNvPr id="2173" name="Picture 217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6438900"/>
            <a:ext cx="3429000" cy="520700"/>
          </a:xfrm>
          <a:prstGeom prst="rect">
            <a:avLst/>
          </a:prstGeom>
          <a:noFill/>
        </p:spPr>
      </p:pic>
      <p:pic>
        <p:nvPicPr>
          <p:cNvPr id="2174" name="Picture 217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4100" y="6464300"/>
            <a:ext cx="4318000" cy="495300"/>
          </a:xfrm>
          <a:prstGeom prst="rect">
            <a:avLst/>
          </a:prstGeom>
          <a:noFill/>
        </p:spPr>
      </p:pic>
      <p:pic>
        <p:nvPicPr>
          <p:cNvPr id="2175" name="Picture 217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71300" y="6502400"/>
            <a:ext cx="330200" cy="444500"/>
          </a:xfrm>
          <a:prstGeom prst="rect">
            <a:avLst/>
          </a:prstGeom>
          <a:noFill/>
        </p:spPr>
      </p:pic>
      <p:pic>
        <p:nvPicPr>
          <p:cNvPr id="2176" name="Picture 217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2100" y="7086600"/>
            <a:ext cx="1930400" cy="508000"/>
          </a:xfrm>
          <a:prstGeom prst="rect">
            <a:avLst/>
          </a:prstGeom>
          <a:noFill/>
        </p:spPr>
      </p:pic>
      <p:pic>
        <p:nvPicPr>
          <p:cNvPr id="2177" name="Picture 217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1700" y="7086600"/>
            <a:ext cx="2768600" cy="584200"/>
          </a:xfrm>
          <a:prstGeom prst="rect">
            <a:avLst/>
          </a:prstGeom>
          <a:noFill/>
        </p:spPr>
      </p:pic>
      <p:pic>
        <p:nvPicPr>
          <p:cNvPr id="2178" name="Picture 2178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7772400"/>
            <a:ext cx="939800" cy="546100"/>
          </a:xfrm>
          <a:prstGeom prst="rect">
            <a:avLst/>
          </a:prstGeom>
          <a:noFill/>
        </p:spPr>
      </p:pic>
      <p:pic>
        <p:nvPicPr>
          <p:cNvPr id="2179" name="Picture 217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7708900"/>
            <a:ext cx="7683500" cy="596900"/>
          </a:xfrm>
          <a:prstGeom prst="rect">
            <a:avLst/>
          </a:prstGeom>
          <a:noFill/>
        </p:spPr>
      </p:pic>
      <p:pic>
        <p:nvPicPr>
          <p:cNvPr id="2180" name="Picture 2180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7300" y="7721600"/>
            <a:ext cx="1244600" cy="596900"/>
          </a:xfrm>
          <a:prstGeom prst="rect">
            <a:avLst/>
          </a:prstGeom>
          <a:noFill/>
        </p:spPr>
      </p:pic>
      <p:pic>
        <p:nvPicPr>
          <p:cNvPr id="2181" name="Picture 218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8991600"/>
            <a:ext cx="2184400" cy="508000"/>
          </a:xfrm>
          <a:prstGeom prst="rect">
            <a:avLst/>
          </a:prstGeom>
          <a:noFill/>
        </p:spPr>
      </p:pic>
      <p:pic>
        <p:nvPicPr>
          <p:cNvPr id="2182" name="Picture 2182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3200" y="8978900"/>
            <a:ext cx="2209800" cy="584200"/>
          </a:xfrm>
          <a:prstGeom prst="rect">
            <a:avLst/>
          </a:prstGeom>
          <a:noFill/>
        </p:spPr>
      </p:pic>
      <p:pic>
        <p:nvPicPr>
          <p:cNvPr id="2183" name="Picture 2183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500" y="8978900"/>
            <a:ext cx="4013200" cy="622300"/>
          </a:xfrm>
          <a:prstGeom prst="rect">
            <a:avLst/>
          </a:prstGeom>
          <a:noFill/>
        </p:spPr>
      </p:pic>
      <p:pic>
        <p:nvPicPr>
          <p:cNvPr id="2184" name="Picture 218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7300" y="9042400"/>
            <a:ext cx="330200" cy="444500"/>
          </a:xfrm>
          <a:prstGeom prst="rect">
            <a:avLst/>
          </a:prstGeom>
          <a:noFill/>
        </p:spPr>
      </p:pic>
      <p:pic>
        <p:nvPicPr>
          <p:cNvPr id="2185" name="Picture 2185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500" y="9626600"/>
            <a:ext cx="2514600" cy="609600"/>
          </a:xfrm>
          <a:prstGeom prst="rect">
            <a:avLst/>
          </a:prstGeom>
          <a:noFill/>
        </p:spPr>
      </p:pic>
      <p:pic>
        <p:nvPicPr>
          <p:cNvPr id="2186" name="Picture 2186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300" y="9626600"/>
            <a:ext cx="2768600" cy="584200"/>
          </a:xfrm>
          <a:prstGeom prst="rect">
            <a:avLst/>
          </a:prstGeom>
          <a:noFill/>
        </p:spPr>
      </p:pic>
      <p:pic>
        <p:nvPicPr>
          <p:cNvPr id="2187" name="Picture 2187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3300" y="10248900"/>
            <a:ext cx="1854200" cy="596900"/>
          </a:xfrm>
          <a:prstGeom prst="rect">
            <a:avLst/>
          </a:prstGeom>
          <a:noFill/>
        </p:spPr>
      </p:pic>
      <p:pic>
        <p:nvPicPr>
          <p:cNvPr id="2188" name="Picture 218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01700" y="4965700"/>
            <a:ext cx="1003300" cy="406400"/>
          </a:xfrm>
          <a:prstGeom prst="rect">
            <a:avLst/>
          </a:prstGeom>
          <a:noFill/>
        </p:spPr>
      </p:pic>
      <p:pic>
        <p:nvPicPr>
          <p:cNvPr id="2189" name="Picture 2189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95500" y="4889500"/>
            <a:ext cx="1003300" cy="482600"/>
          </a:xfrm>
          <a:prstGeom prst="rect">
            <a:avLst/>
          </a:prstGeom>
          <a:noFill/>
        </p:spPr>
      </p:pic>
      <p:pic>
        <p:nvPicPr>
          <p:cNvPr id="2190" name="Picture 2190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0900" y="4851400"/>
            <a:ext cx="596900" cy="609600"/>
          </a:xfrm>
          <a:prstGeom prst="rect">
            <a:avLst/>
          </a:prstGeom>
          <a:noFill/>
        </p:spPr>
      </p:pic>
      <p:pic>
        <p:nvPicPr>
          <p:cNvPr id="2191" name="Picture 2191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51000" y="5499100"/>
            <a:ext cx="685800" cy="508000"/>
          </a:xfrm>
          <a:prstGeom prst="rect">
            <a:avLst/>
          </a:prstGeom>
          <a:noFill/>
        </p:spPr>
      </p:pic>
      <p:pic>
        <p:nvPicPr>
          <p:cNvPr id="2192" name="Picture 2192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36800" y="5588000"/>
            <a:ext cx="228600" cy="419100"/>
          </a:xfrm>
          <a:prstGeom prst="rect">
            <a:avLst/>
          </a:prstGeom>
          <a:noFill/>
        </p:spPr>
      </p:pic>
      <p:pic>
        <p:nvPicPr>
          <p:cNvPr id="2193" name="Picture 2193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59100" y="5511800"/>
            <a:ext cx="2641600" cy="495300"/>
          </a:xfrm>
          <a:prstGeom prst="rect">
            <a:avLst/>
          </a:prstGeom>
          <a:noFill/>
        </p:spPr>
      </p:pic>
      <p:pic>
        <p:nvPicPr>
          <p:cNvPr id="2194" name="Picture 2194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76900" y="5765800"/>
            <a:ext cx="254000" cy="342900"/>
          </a:xfrm>
          <a:prstGeom prst="rect">
            <a:avLst/>
          </a:prstGeom>
          <a:noFill/>
        </p:spPr>
      </p:pic>
      <p:pic>
        <p:nvPicPr>
          <p:cNvPr id="2195" name="Picture 2195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51000" y="6134100"/>
            <a:ext cx="1282700" cy="508000"/>
          </a:xfrm>
          <a:prstGeom prst="rect">
            <a:avLst/>
          </a:prstGeom>
          <a:noFill/>
        </p:spPr>
      </p:pic>
      <p:pic>
        <p:nvPicPr>
          <p:cNvPr id="2196" name="Picture 2196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46400" y="6223000"/>
            <a:ext cx="228600" cy="419100"/>
          </a:xfrm>
          <a:prstGeom prst="rect">
            <a:avLst/>
          </a:prstGeom>
          <a:noFill/>
        </p:spPr>
      </p:pic>
      <p:pic>
        <p:nvPicPr>
          <p:cNvPr id="2197" name="Picture 2197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05200" y="6134100"/>
            <a:ext cx="330200" cy="584200"/>
          </a:xfrm>
          <a:prstGeom prst="rect">
            <a:avLst/>
          </a:prstGeom>
          <a:noFill/>
        </p:spPr>
      </p:pic>
      <p:pic>
        <p:nvPicPr>
          <p:cNvPr id="2198" name="Picture 2198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60600" y="6819900"/>
            <a:ext cx="2209800" cy="457200"/>
          </a:xfrm>
          <a:prstGeom prst="rect">
            <a:avLst/>
          </a:prstGeom>
          <a:noFill/>
        </p:spPr>
      </p:pic>
      <p:pic>
        <p:nvPicPr>
          <p:cNvPr id="2199" name="Picture 2199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70400" y="6858000"/>
            <a:ext cx="228600" cy="419100"/>
          </a:xfrm>
          <a:prstGeom prst="rect">
            <a:avLst/>
          </a:prstGeom>
          <a:noFill/>
        </p:spPr>
      </p:pic>
      <p:pic>
        <p:nvPicPr>
          <p:cNvPr id="2200" name="Picture 2200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03800" y="6807200"/>
            <a:ext cx="381000" cy="469900"/>
          </a:xfrm>
          <a:prstGeom prst="rect">
            <a:avLst/>
          </a:prstGeom>
          <a:noFill/>
        </p:spPr>
      </p:pic>
      <p:pic>
        <p:nvPicPr>
          <p:cNvPr id="2201" name="Picture 2201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76400" y="7404100"/>
            <a:ext cx="596900" cy="609600"/>
          </a:xfrm>
          <a:prstGeom prst="rect">
            <a:avLst/>
          </a:prstGeom>
          <a:noFill/>
        </p:spPr>
      </p:pic>
      <p:pic>
        <p:nvPicPr>
          <p:cNvPr id="2202" name="Picture 2202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38300" y="8039100"/>
            <a:ext cx="2222500" cy="508000"/>
          </a:xfrm>
          <a:prstGeom prst="rect">
            <a:avLst/>
          </a:prstGeom>
          <a:noFill/>
        </p:spPr>
      </p:pic>
      <p:pic>
        <p:nvPicPr>
          <p:cNvPr id="2203" name="Picture 2203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60800" y="8128000"/>
            <a:ext cx="228600" cy="419100"/>
          </a:xfrm>
          <a:prstGeom prst="rect">
            <a:avLst/>
          </a:prstGeom>
          <a:noFill/>
        </p:spPr>
      </p:pic>
      <p:pic>
        <p:nvPicPr>
          <p:cNvPr id="2204" name="Picture 2204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19600" y="8039100"/>
            <a:ext cx="330200" cy="584200"/>
          </a:xfrm>
          <a:prstGeom prst="rect">
            <a:avLst/>
          </a:prstGeom>
          <a:noFill/>
        </p:spPr>
      </p:pic>
      <p:pic>
        <p:nvPicPr>
          <p:cNvPr id="2205" name="Picture 2205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60600" y="8775700"/>
            <a:ext cx="1003300" cy="508000"/>
          </a:xfrm>
          <a:prstGeom prst="rect">
            <a:avLst/>
          </a:prstGeom>
          <a:noFill/>
        </p:spPr>
      </p:pic>
      <p:pic>
        <p:nvPicPr>
          <p:cNvPr id="2206" name="Picture 2206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51200" y="8763000"/>
            <a:ext cx="228600" cy="419100"/>
          </a:xfrm>
          <a:prstGeom prst="rect">
            <a:avLst/>
          </a:prstGeom>
          <a:noFill/>
        </p:spPr>
      </p:pic>
      <p:pic>
        <p:nvPicPr>
          <p:cNvPr id="2207" name="Picture 2207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97300" y="8661400"/>
            <a:ext cx="2501900" cy="520700"/>
          </a:xfrm>
          <a:prstGeom prst="rect">
            <a:avLst/>
          </a:prstGeom>
          <a:noFill/>
        </p:spPr>
      </p:pic>
      <p:pic>
        <p:nvPicPr>
          <p:cNvPr id="2208" name="Picture 2208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91300" y="8661400"/>
            <a:ext cx="292100" cy="609600"/>
          </a:xfrm>
          <a:prstGeom prst="rect">
            <a:avLst/>
          </a:prstGeom>
          <a:noFill/>
        </p:spPr>
      </p:pic>
      <p:pic>
        <p:nvPicPr>
          <p:cNvPr id="2209" name="Picture 2209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19900" y="8775700"/>
            <a:ext cx="2222500" cy="508000"/>
          </a:xfrm>
          <a:prstGeom prst="rect">
            <a:avLst/>
          </a:prstGeom>
          <a:noFill/>
        </p:spPr>
      </p:pic>
      <p:pic>
        <p:nvPicPr>
          <p:cNvPr id="2210" name="Picture 2210"/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91600" y="8661400"/>
            <a:ext cx="939800" cy="609600"/>
          </a:xfrm>
          <a:prstGeom prst="rect">
            <a:avLst/>
          </a:prstGeom>
          <a:noFill/>
        </p:spPr>
      </p:pic>
      <p:pic>
        <p:nvPicPr>
          <p:cNvPr id="2211" name="Picture 2211"/>
          <p:cNvPicPr>
            <a:picLocks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70200" y="9309100"/>
            <a:ext cx="1600200" cy="508000"/>
          </a:xfrm>
          <a:prstGeom prst="rect">
            <a:avLst/>
          </a:prstGeom>
          <a:noFill/>
        </p:spPr>
      </p:pic>
      <p:pic>
        <p:nvPicPr>
          <p:cNvPr id="2212" name="Picture 2212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57700" y="9296400"/>
            <a:ext cx="292100" cy="609600"/>
          </a:xfrm>
          <a:prstGeom prst="rect">
            <a:avLst/>
          </a:prstGeom>
          <a:noFill/>
        </p:spPr>
      </p:pic>
      <p:pic>
        <p:nvPicPr>
          <p:cNvPr id="2213" name="Picture 2213"/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86300" y="9410700"/>
            <a:ext cx="2222500" cy="508000"/>
          </a:xfrm>
          <a:prstGeom prst="rect">
            <a:avLst/>
          </a:prstGeom>
          <a:noFill/>
        </p:spPr>
      </p:pic>
      <p:pic>
        <p:nvPicPr>
          <p:cNvPr id="2214" name="Picture 2214"/>
          <p:cNvPicPr>
            <a:picLocks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00" y="9296400"/>
            <a:ext cx="292100" cy="609600"/>
          </a:xfrm>
          <a:prstGeom prst="rect">
            <a:avLst/>
          </a:prstGeom>
          <a:noFill/>
        </p:spPr>
      </p:pic>
      <p:pic>
        <p:nvPicPr>
          <p:cNvPr id="2215" name="Picture 2215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86000" y="9944100"/>
            <a:ext cx="330200" cy="584200"/>
          </a:xfrm>
          <a:prstGeom prst="rect">
            <a:avLst/>
          </a:prstGeom>
          <a:noFill/>
        </p:spPr>
      </p:pic>
      <p:pic>
        <p:nvPicPr>
          <p:cNvPr id="2216" name="Picture 2216"/>
          <p:cNvPicPr>
            <a:picLocks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76400" y="10579100"/>
            <a:ext cx="330200" cy="584200"/>
          </a:xfrm>
          <a:prstGeom prst="rect">
            <a:avLst/>
          </a:prstGeom>
          <a:noFill/>
        </p:spPr>
      </p:pic>
      <p:pic>
        <p:nvPicPr>
          <p:cNvPr id="2217" name="Picture 2217"/>
          <p:cNvPicPr>
            <a:picLocks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66800" y="11201400"/>
            <a:ext cx="596900" cy="609600"/>
          </a:xfrm>
          <a:prstGeom prst="rect">
            <a:avLst/>
          </a:prstGeom>
          <a:noFill/>
        </p:spPr>
      </p:pic>
      <p:sp>
        <p:nvSpPr>
          <p:cNvPr id="2218" name="Rectangle 2218"/>
          <p:cNvSpPr/>
          <p:nvPr/>
        </p:nvSpPr>
        <p:spPr>
          <a:xfrm>
            <a:off x="1016000" y="5595417"/>
            <a:ext cx="5791200" cy="766267"/>
          </a:xfrm>
          <a:prstGeom prst="rect">
            <a:avLst/>
          </a:prstGeom>
        </p:spPr>
      </p:sp>
      <p:sp>
        <p:nvSpPr>
          <p:cNvPr id="2219" name="Freeform 2219"/>
          <p:cNvSpPr/>
          <p:nvPr/>
        </p:nvSpPr>
        <p:spPr>
          <a:xfrm>
            <a:off x="1075944" y="591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0" name="Freeform 2220"/>
          <p:cNvSpPr/>
          <p:nvPr/>
        </p:nvSpPr>
        <p:spPr>
          <a:xfrm>
            <a:off x="1347724" y="586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1" name="Freeform 2221"/>
          <p:cNvSpPr/>
          <p:nvPr/>
        </p:nvSpPr>
        <p:spPr>
          <a:xfrm>
            <a:off x="1668272" y="5851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2" name="Freeform 2222"/>
          <p:cNvSpPr/>
          <p:nvPr/>
        </p:nvSpPr>
        <p:spPr>
          <a:xfrm>
            <a:off x="1951228" y="59735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3" name="Freeform 2223"/>
          <p:cNvSpPr/>
          <p:nvPr/>
        </p:nvSpPr>
        <p:spPr>
          <a:xfrm>
            <a:off x="2582672" y="5851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4" name="Freeform 2224"/>
          <p:cNvSpPr/>
          <p:nvPr/>
        </p:nvSpPr>
        <p:spPr>
          <a:xfrm>
            <a:off x="2871724" y="586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5" name="Freeform 2225"/>
          <p:cNvSpPr/>
          <p:nvPr/>
        </p:nvSpPr>
        <p:spPr>
          <a:xfrm>
            <a:off x="3189224" y="59872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6" name="Freeform 2226"/>
          <p:cNvSpPr/>
          <p:nvPr/>
        </p:nvSpPr>
        <p:spPr>
          <a:xfrm>
            <a:off x="3508756" y="58745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7" name="Freeform 2227"/>
          <p:cNvSpPr/>
          <p:nvPr/>
        </p:nvSpPr>
        <p:spPr>
          <a:xfrm>
            <a:off x="3790696" y="596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8" name="Freeform 2228"/>
          <p:cNvSpPr/>
          <p:nvPr/>
        </p:nvSpPr>
        <p:spPr>
          <a:xfrm>
            <a:off x="4084828" y="59735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9" name="Freeform 2229"/>
          <p:cNvSpPr/>
          <p:nvPr/>
        </p:nvSpPr>
        <p:spPr>
          <a:xfrm>
            <a:off x="4400296" y="596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0" name="Freeform 2230"/>
          <p:cNvSpPr/>
          <p:nvPr/>
        </p:nvSpPr>
        <p:spPr>
          <a:xfrm>
            <a:off x="4715256" y="5967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1" name="Freeform 2231"/>
          <p:cNvSpPr/>
          <p:nvPr/>
        </p:nvSpPr>
        <p:spPr>
          <a:xfrm>
            <a:off x="5008372" y="590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2" name="Freeform 2232"/>
          <p:cNvSpPr/>
          <p:nvPr/>
        </p:nvSpPr>
        <p:spPr>
          <a:xfrm>
            <a:off x="5314696" y="596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3" name="Freeform 2233"/>
          <p:cNvSpPr/>
          <p:nvPr/>
        </p:nvSpPr>
        <p:spPr>
          <a:xfrm>
            <a:off x="5642356" y="58745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4" name="Freeform 2234"/>
          <p:cNvSpPr/>
          <p:nvPr/>
        </p:nvSpPr>
        <p:spPr>
          <a:xfrm>
            <a:off x="5944616" y="591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5" name="Rectangle 2235"/>
          <p:cNvSpPr/>
          <p:nvPr/>
        </p:nvSpPr>
        <p:spPr>
          <a:xfrm>
            <a:off x="1016000" y="6230417"/>
            <a:ext cx="11277600" cy="1401266"/>
          </a:xfrm>
          <a:prstGeom prst="rect">
            <a:avLst/>
          </a:prstGeom>
        </p:spPr>
      </p:sp>
      <p:sp>
        <p:nvSpPr>
          <p:cNvPr id="2236" name="Freeform 2236"/>
          <p:cNvSpPr/>
          <p:nvPr/>
        </p:nvSpPr>
        <p:spPr>
          <a:xfrm>
            <a:off x="1685544" y="655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7" name="Freeform 2237"/>
          <p:cNvSpPr/>
          <p:nvPr/>
        </p:nvSpPr>
        <p:spPr>
          <a:xfrm>
            <a:off x="1972056" y="6499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8" name="Freeform 2238"/>
          <p:cNvSpPr/>
          <p:nvPr/>
        </p:nvSpPr>
        <p:spPr>
          <a:xfrm>
            <a:off x="2270760" y="660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9" name="Freeform 2239"/>
          <p:cNvSpPr/>
          <p:nvPr/>
        </p:nvSpPr>
        <p:spPr>
          <a:xfrm>
            <a:off x="2569972" y="654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0" name="Freeform 2240"/>
          <p:cNvSpPr/>
          <p:nvPr/>
        </p:nvSpPr>
        <p:spPr>
          <a:xfrm>
            <a:off x="2874772" y="654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1" name="Freeform 2241"/>
          <p:cNvSpPr/>
          <p:nvPr/>
        </p:nvSpPr>
        <p:spPr>
          <a:xfrm>
            <a:off x="3176524" y="660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2" name="Freeform 2242"/>
          <p:cNvSpPr/>
          <p:nvPr/>
        </p:nvSpPr>
        <p:spPr>
          <a:xfrm>
            <a:off x="3496056" y="660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3" name="Freeform 2243"/>
          <p:cNvSpPr/>
          <p:nvPr/>
        </p:nvSpPr>
        <p:spPr>
          <a:xfrm>
            <a:off x="4084828" y="66085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4" name="Freeform 2244"/>
          <p:cNvSpPr/>
          <p:nvPr/>
        </p:nvSpPr>
        <p:spPr>
          <a:xfrm>
            <a:off x="4434332" y="6685280"/>
            <a:ext cx="173736" cy="46736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5" name="Freeform 2245"/>
          <p:cNvSpPr/>
          <p:nvPr/>
        </p:nvSpPr>
        <p:spPr>
          <a:xfrm>
            <a:off x="4700524" y="660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6" name="Freeform 2246"/>
          <p:cNvSpPr/>
          <p:nvPr/>
        </p:nvSpPr>
        <p:spPr>
          <a:xfrm>
            <a:off x="5020056" y="660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7" name="Freeform 2247"/>
          <p:cNvSpPr/>
          <p:nvPr/>
        </p:nvSpPr>
        <p:spPr>
          <a:xfrm>
            <a:off x="5385308" y="6588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8" name="Freeform 2248"/>
          <p:cNvSpPr/>
          <p:nvPr/>
        </p:nvSpPr>
        <p:spPr>
          <a:xfrm>
            <a:off x="5625084" y="660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9" name="Freeform 2249"/>
          <p:cNvSpPr/>
          <p:nvPr/>
        </p:nvSpPr>
        <p:spPr>
          <a:xfrm>
            <a:off x="5928868" y="64993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0" name="Freeform 2250"/>
          <p:cNvSpPr/>
          <p:nvPr/>
        </p:nvSpPr>
        <p:spPr>
          <a:xfrm>
            <a:off x="6240272" y="6486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1" name="Freeform 2251"/>
          <p:cNvSpPr/>
          <p:nvPr/>
        </p:nvSpPr>
        <p:spPr>
          <a:xfrm>
            <a:off x="6539484" y="660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2" name="Freeform 2252"/>
          <p:cNvSpPr/>
          <p:nvPr/>
        </p:nvSpPr>
        <p:spPr>
          <a:xfrm>
            <a:off x="6852920" y="6499352"/>
            <a:ext cx="248920" cy="358648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" name="Freeform 2253"/>
          <p:cNvSpPr/>
          <p:nvPr/>
        </p:nvSpPr>
        <p:spPr>
          <a:xfrm>
            <a:off x="7151624" y="66222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4" name="Freeform 2254"/>
          <p:cNvSpPr/>
          <p:nvPr/>
        </p:nvSpPr>
        <p:spPr>
          <a:xfrm>
            <a:off x="7471156" y="65095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5" name="Freeform 2255"/>
          <p:cNvSpPr/>
          <p:nvPr/>
        </p:nvSpPr>
        <p:spPr>
          <a:xfrm>
            <a:off x="7758684" y="660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6" name="Freeform 2256"/>
          <p:cNvSpPr/>
          <p:nvPr/>
        </p:nvSpPr>
        <p:spPr>
          <a:xfrm>
            <a:off x="8053324" y="660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7" name="Freeform 2257"/>
          <p:cNvSpPr/>
          <p:nvPr/>
        </p:nvSpPr>
        <p:spPr>
          <a:xfrm>
            <a:off x="8366760" y="660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8" name="Freeform 2258"/>
          <p:cNvSpPr/>
          <p:nvPr/>
        </p:nvSpPr>
        <p:spPr>
          <a:xfrm>
            <a:off x="8677656" y="660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9" name="Freeform 2259"/>
          <p:cNvSpPr/>
          <p:nvPr/>
        </p:nvSpPr>
        <p:spPr>
          <a:xfrm>
            <a:off x="8970772" y="654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0" name="Freeform 2260"/>
          <p:cNvSpPr/>
          <p:nvPr/>
        </p:nvSpPr>
        <p:spPr>
          <a:xfrm>
            <a:off x="9277096" y="660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1" name="Freeform 2261"/>
          <p:cNvSpPr/>
          <p:nvPr/>
        </p:nvSpPr>
        <p:spPr>
          <a:xfrm>
            <a:off x="9616440" y="66024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2" name="Freeform 2262"/>
          <p:cNvSpPr/>
          <p:nvPr/>
        </p:nvSpPr>
        <p:spPr>
          <a:xfrm>
            <a:off x="10199624" y="6583172"/>
            <a:ext cx="225552" cy="234696"/>
          </a:xfrm>
          <a:custGeom>
            <a:avLst/>
            <a:gdLst/>
            <a:ahLst/>
            <a:cxnLst/>
            <a:rect l="0" t="0" r="0" b="0"/>
            <a:pathLst>
              <a:path w="5638800" h="5867400">
                <a:moveTo>
                  <a:pt x="2260600" y="3467100"/>
                </a:moveTo>
                <a:lnTo>
                  <a:pt x="0" y="3467100"/>
                </a:lnTo>
                <a:lnTo>
                  <a:pt x="0" y="2400300"/>
                </a:lnTo>
                <a:lnTo>
                  <a:pt x="2260600" y="2400300"/>
                </a:lnTo>
                <a:lnTo>
                  <a:pt x="2260600" y="0"/>
                </a:lnTo>
                <a:lnTo>
                  <a:pt x="3378200" y="0"/>
                </a:lnTo>
                <a:lnTo>
                  <a:pt x="3378200" y="2400300"/>
                </a:lnTo>
                <a:lnTo>
                  <a:pt x="5638800" y="2400300"/>
                </a:lnTo>
                <a:lnTo>
                  <a:pt x="5638800" y="3467100"/>
                </a:lnTo>
                <a:lnTo>
                  <a:pt x="3378200" y="3467100"/>
                </a:lnTo>
                <a:lnTo>
                  <a:pt x="3378200" y="5867400"/>
                </a:lnTo>
                <a:lnTo>
                  <a:pt x="2260600" y="5867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3" name="Freeform 2263"/>
          <p:cNvSpPr/>
          <p:nvPr/>
        </p:nvSpPr>
        <p:spPr>
          <a:xfrm>
            <a:off x="10504424" y="66222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4" name="Freeform 2264"/>
          <p:cNvSpPr/>
          <p:nvPr/>
        </p:nvSpPr>
        <p:spPr>
          <a:xfrm>
            <a:off x="11120120" y="6534912"/>
            <a:ext cx="225044" cy="323088"/>
          </a:xfrm>
          <a:custGeom>
            <a:avLst/>
            <a:gdLst/>
            <a:ahLst/>
            <a:cxnLst/>
            <a:rect l="0" t="0" r="0" b="0"/>
            <a:pathLst>
              <a:path w="5626100" h="8077200">
                <a:moveTo>
                  <a:pt x="5626100" y="6883400"/>
                </a:moveTo>
                <a:lnTo>
                  <a:pt x="5626100" y="8077200"/>
                </a:lnTo>
                <a:lnTo>
                  <a:pt x="0" y="8077200"/>
                </a:lnTo>
                <a:lnTo>
                  <a:pt x="0" y="6883400"/>
                </a:lnTo>
                <a:lnTo>
                  <a:pt x="2184400" y="6883400"/>
                </a:lnTo>
                <a:lnTo>
                  <a:pt x="2184400" y="1574800"/>
                </a:lnTo>
                <a:lnTo>
                  <a:pt x="495300" y="1574800"/>
                </a:lnTo>
                <a:lnTo>
                  <a:pt x="495300" y="660400"/>
                </a:lnTo>
                <a:cubicBezTo>
                  <a:pt x="952500" y="584200"/>
                  <a:pt x="1344083" y="493184"/>
                  <a:pt x="1670050" y="387350"/>
                </a:cubicBezTo>
                <a:cubicBezTo>
                  <a:pt x="1996016" y="281517"/>
                  <a:pt x="2298700" y="152400"/>
                  <a:pt x="2578100" y="0"/>
                </a:cubicBezTo>
                <a:lnTo>
                  <a:pt x="3644900" y="0"/>
                </a:lnTo>
                <a:lnTo>
                  <a:pt x="3644900" y="6883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5" name="Freeform 2265"/>
          <p:cNvSpPr/>
          <p:nvPr/>
        </p:nvSpPr>
        <p:spPr>
          <a:xfrm>
            <a:off x="11423396" y="6503416"/>
            <a:ext cx="223012" cy="192532"/>
          </a:xfrm>
          <a:custGeom>
            <a:avLst/>
            <a:gdLst/>
            <a:ahLst/>
            <a:cxnLst/>
            <a:rect l="0" t="0" r="0" b="0"/>
            <a:pathLst>
              <a:path w="5575300" h="4813300">
                <a:moveTo>
                  <a:pt x="0" y="4013200"/>
                </a:moveTo>
                <a:cubicBezTo>
                  <a:pt x="414866" y="3793067"/>
                  <a:pt x="738716" y="3528484"/>
                  <a:pt x="971550" y="3219450"/>
                </a:cubicBezTo>
                <a:cubicBezTo>
                  <a:pt x="1204383" y="2910417"/>
                  <a:pt x="1337733" y="2544234"/>
                  <a:pt x="1371600" y="2120900"/>
                </a:cubicBezTo>
                <a:cubicBezTo>
                  <a:pt x="1278466" y="2154767"/>
                  <a:pt x="1176866" y="2171700"/>
                  <a:pt x="1066800" y="2171700"/>
                </a:cubicBezTo>
                <a:cubicBezTo>
                  <a:pt x="770466" y="2171700"/>
                  <a:pt x="524933" y="2076450"/>
                  <a:pt x="330200" y="1885950"/>
                </a:cubicBezTo>
                <a:cubicBezTo>
                  <a:pt x="135466" y="1695450"/>
                  <a:pt x="38100" y="1447800"/>
                  <a:pt x="38100" y="1143000"/>
                </a:cubicBezTo>
                <a:cubicBezTo>
                  <a:pt x="38100" y="795867"/>
                  <a:pt x="139700" y="518584"/>
                  <a:pt x="342900" y="311150"/>
                </a:cubicBezTo>
                <a:cubicBezTo>
                  <a:pt x="546100" y="103717"/>
                  <a:pt x="804333" y="0"/>
                  <a:pt x="1117600" y="0"/>
                </a:cubicBezTo>
                <a:cubicBezTo>
                  <a:pt x="1524000" y="0"/>
                  <a:pt x="1845733" y="158750"/>
                  <a:pt x="2082800" y="476250"/>
                </a:cubicBezTo>
                <a:cubicBezTo>
                  <a:pt x="2319866" y="793750"/>
                  <a:pt x="2438400" y="1231900"/>
                  <a:pt x="2438400" y="1790700"/>
                </a:cubicBezTo>
                <a:cubicBezTo>
                  <a:pt x="2438400" y="2451100"/>
                  <a:pt x="2266950" y="3039534"/>
                  <a:pt x="1924050" y="3556000"/>
                </a:cubicBezTo>
                <a:cubicBezTo>
                  <a:pt x="1581150" y="4072467"/>
                  <a:pt x="1079500" y="4491567"/>
                  <a:pt x="419100" y="4813300"/>
                </a:cubicBezTo>
                <a:close/>
                <a:moveTo>
                  <a:pt x="3136900" y="4013200"/>
                </a:moveTo>
                <a:cubicBezTo>
                  <a:pt x="3551766" y="3793067"/>
                  <a:pt x="3875616" y="3528484"/>
                  <a:pt x="4108450" y="3219450"/>
                </a:cubicBezTo>
                <a:cubicBezTo>
                  <a:pt x="4341283" y="2910417"/>
                  <a:pt x="4474633" y="2544234"/>
                  <a:pt x="4508500" y="2120900"/>
                </a:cubicBezTo>
                <a:cubicBezTo>
                  <a:pt x="4415366" y="2154767"/>
                  <a:pt x="4313766" y="2171700"/>
                  <a:pt x="4203700" y="2171700"/>
                </a:cubicBezTo>
                <a:cubicBezTo>
                  <a:pt x="3907366" y="2171700"/>
                  <a:pt x="3661833" y="2076450"/>
                  <a:pt x="3467100" y="1885950"/>
                </a:cubicBezTo>
                <a:cubicBezTo>
                  <a:pt x="3272366" y="1695450"/>
                  <a:pt x="3175000" y="1447800"/>
                  <a:pt x="3175000" y="1143000"/>
                </a:cubicBezTo>
                <a:cubicBezTo>
                  <a:pt x="3175000" y="795867"/>
                  <a:pt x="3276600" y="518584"/>
                  <a:pt x="3479800" y="311150"/>
                </a:cubicBezTo>
                <a:cubicBezTo>
                  <a:pt x="3683000" y="103717"/>
                  <a:pt x="3941233" y="0"/>
                  <a:pt x="4254500" y="0"/>
                </a:cubicBezTo>
                <a:cubicBezTo>
                  <a:pt x="4660900" y="0"/>
                  <a:pt x="4982633" y="158750"/>
                  <a:pt x="5219700" y="476250"/>
                </a:cubicBezTo>
                <a:cubicBezTo>
                  <a:pt x="5456766" y="793750"/>
                  <a:pt x="5575300" y="1231900"/>
                  <a:pt x="5575300" y="1790700"/>
                </a:cubicBezTo>
                <a:cubicBezTo>
                  <a:pt x="5575300" y="2451100"/>
                  <a:pt x="5403850" y="3039534"/>
                  <a:pt x="5060950" y="3556000"/>
                </a:cubicBezTo>
                <a:cubicBezTo>
                  <a:pt x="4718050" y="4072467"/>
                  <a:pt x="4216400" y="4491567"/>
                  <a:pt x="3556000" y="4813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6" name="Freeform 2266"/>
          <p:cNvSpPr/>
          <p:nvPr/>
        </p:nvSpPr>
        <p:spPr>
          <a:xfrm>
            <a:off x="11735816" y="655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7" name="Freeform 2267"/>
          <p:cNvSpPr/>
          <p:nvPr/>
        </p:nvSpPr>
        <p:spPr>
          <a:xfrm>
            <a:off x="1635760" y="7160768"/>
            <a:ext cx="284480" cy="332232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8" name="Freeform 2268"/>
          <p:cNvSpPr/>
          <p:nvPr/>
        </p:nvSpPr>
        <p:spPr>
          <a:xfrm>
            <a:off x="1957324" y="713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9" name="Freeform 2269"/>
          <p:cNvSpPr/>
          <p:nvPr/>
        </p:nvSpPr>
        <p:spPr>
          <a:xfrm>
            <a:off x="2262124" y="713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0" name="Freeform 2270"/>
          <p:cNvSpPr/>
          <p:nvPr/>
        </p:nvSpPr>
        <p:spPr>
          <a:xfrm>
            <a:off x="2884424" y="7218172"/>
            <a:ext cx="225552" cy="234696"/>
          </a:xfrm>
          <a:custGeom>
            <a:avLst/>
            <a:gdLst/>
            <a:ahLst/>
            <a:cxnLst/>
            <a:rect l="0" t="0" r="0" b="0"/>
            <a:pathLst>
              <a:path w="5638800" h="5867400">
                <a:moveTo>
                  <a:pt x="2260600" y="3467100"/>
                </a:moveTo>
                <a:lnTo>
                  <a:pt x="0" y="3467100"/>
                </a:lnTo>
                <a:lnTo>
                  <a:pt x="0" y="2400300"/>
                </a:lnTo>
                <a:lnTo>
                  <a:pt x="2260600" y="2400300"/>
                </a:lnTo>
                <a:lnTo>
                  <a:pt x="2260600" y="0"/>
                </a:lnTo>
                <a:lnTo>
                  <a:pt x="3378200" y="0"/>
                </a:lnTo>
                <a:lnTo>
                  <a:pt x="3378200" y="2400300"/>
                </a:lnTo>
                <a:lnTo>
                  <a:pt x="5638800" y="2400300"/>
                </a:lnTo>
                <a:lnTo>
                  <a:pt x="5638800" y="3467100"/>
                </a:lnTo>
                <a:lnTo>
                  <a:pt x="3378200" y="3467100"/>
                </a:lnTo>
                <a:lnTo>
                  <a:pt x="3378200" y="5867400"/>
                </a:lnTo>
                <a:lnTo>
                  <a:pt x="2260600" y="5867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1" name="Freeform 2271"/>
          <p:cNvSpPr/>
          <p:nvPr/>
        </p:nvSpPr>
        <p:spPr>
          <a:xfrm>
            <a:off x="3195320" y="7169912"/>
            <a:ext cx="225044" cy="323088"/>
          </a:xfrm>
          <a:custGeom>
            <a:avLst/>
            <a:gdLst/>
            <a:ahLst/>
            <a:cxnLst/>
            <a:rect l="0" t="0" r="0" b="0"/>
            <a:pathLst>
              <a:path w="5626100" h="8077200">
                <a:moveTo>
                  <a:pt x="5626100" y="6883400"/>
                </a:moveTo>
                <a:lnTo>
                  <a:pt x="5626100" y="8077200"/>
                </a:lnTo>
                <a:lnTo>
                  <a:pt x="0" y="8077200"/>
                </a:lnTo>
                <a:lnTo>
                  <a:pt x="0" y="6883400"/>
                </a:lnTo>
                <a:lnTo>
                  <a:pt x="2184400" y="6883400"/>
                </a:lnTo>
                <a:lnTo>
                  <a:pt x="2184400" y="1574800"/>
                </a:lnTo>
                <a:lnTo>
                  <a:pt x="495300" y="1574800"/>
                </a:lnTo>
                <a:lnTo>
                  <a:pt x="495300" y="660400"/>
                </a:lnTo>
                <a:cubicBezTo>
                  <a:pt x="952500" y="584200"/>
                  <a:pt x="1344083" y="493184"/>
                  <a:pt x="1670050" y="387350"/>
                </a:cubicBezTo>
                <a:cubicBezTo>
                  <a:pt x="1996016" y="281517"/>
                  <a:pt x="2298700" y="152400"/>
                  <a:pt x="2578100" y="0"/>
                </a:cubicBezTo>
                <a:lnTo>
                  <a:pt x="3644900" y="0"/>
                </a:lnTo>
                <a:lnTo>
                  <a:pt x="3644900" y="6883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2" name="Freeform 2272"/>
          <p:cNvSpPr/>
          <p:nvPr/>
        </p:nvSpPr>
        <p:spPr>
          <a:xfrm>
            <a:off x="3514344" y="718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3" name="Freeform 2273"/>
          <p:cNvSpPr/>
          <p:nvPr/>
        </p:nvSpPr>
        <p:spPr>
          <a:xfrm>
            <a:off x="3802888" y="71323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4" name="Freeform 2274"/>
          <p:cNvSpPr/>
          <p:nvPr/>
        </p:nvSpPr>
        <p:spPr>
          <a:xfrm>
            <a:off x="4105656" y="713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5" name="Freeform 2275"/>
          <p:cNvSpPr/>
          <p:nvPr/>
        </p:nvSpPr>
        <p:spPr>
          <a:xfrm>
            <a:off x="4404360" y="7243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6" name="Freeform 2276"/>
          <p:cNvSpPr/>
          <p:nvPr/>
        </p:nvSpPr>
        <p:spPr>
          <a:xfrm>
            <a:off x="4703572" y="717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7" name="Freeform 2277"/>
          <p:cNvSpPr/>
          <p:nvPr/>
        </p:nvSpPr>
        <p:spPr>
          <a:xfrm>
            <a:off x="5008372" y="717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8" name="Freeform 2278"/>
          <p:cNvSpPr/>
          <p:nvPr/>
        </p:nvSpPr>
        <p:spPr>
          <a:xfrm>
            <a:off x="5310124" y="7237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9" name="Freeform 2279"/>
          <p:cNvSpPr/>
          <p:nvPr/>
        </p:nvSpPr>
        <p:spPr>
          <a:xfrm>
            <a:off x="5629656" y="7237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0" name="Freeform 2280"/>
          <p:cNvSpPr/>
          <p:nvPr/>
        </p:nvSpPr>
        <p:spPr>
          <a:xfrm>
            <a:off x="5944616" y="718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1" name="Rectangle 2281"/>
          <p:cNvSpPr/>
          <p:nvPr/>
        </p:nvSpPr>
        <p:spPr>
          <a:xfrm>
            <a:off x="1016000" y="7500417"/>
            <a:ext cx="10668000" cy="766267"/>
          </a:xfrm>
          <a:prstGeom prst="rect">
            <a:avLst/>
          </a:prstGeom>
        </p:spPr>
      </p:sp>
      <p:sp>
        <p:nvSpPr>
          <p:cNvPr id="2282" name="Freeform 2282"/>
          <p:cNvSpPr/>
          <p:nvPr/>
        </p:nvSpPr>
        <p:spPr>
          <a:xfrm>
            <a:off x="1685544" y="782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3" name="Freeform 2283"/>
          <p:cNvSpPr/>
          <p:nvPr/>
        </p:nvSpPr>
        <p:spPr>
          <a:xfrm>
            <a:off x="1972056" y="78724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4" name="Freeform 2284"/>
          <p:cNvSpPr/>
          <p:nvPr/>
        </p:nvSpPr>
        <p:spPr>
          <a:xfrm>
            <a:off x="2287016" y="782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5" name="Freeform 2285"/>
          <p:cNvSpPr/>
          <p:nvPr/>
        </p:nvSpPr>
        <p:spPr>
          <a:xfrm>
            <a:off x="2553716" y="7795768"/>
            <a:ext cx="277368" cy="332232"/>
          </a:xfrm>
          <a:custGeom>
            <a:avLst/>
            <a:gdLst/>
            <a:ahLst/>
            <a:cxnLst/>
            <a:rect l="0" t="0" r="0" b="0"/>
            <a:pathLst>
              <a:path w="6934200" h="8305800">
                <a:moveTo>
                  <a:pt x="2730500" y="5422900"/>
                </a:moveTo>
                <a:lnTo>
                  <a:pt x="0" y="0"/>
                </a:lnTo>
                <a:lnTo>
                  <a:pt x="1562100" y="0"/>
                </a:lnTo>
                <a:lnTo>
                  <a:pt x="2603500" y="2235200"/>
                </a:lnTo>
                <a:cubicBezTo>
                  <a:pt x="2747433" y="2556934"/>
                  <a:pt x="2889250" y="2872317"/>
                  <a:pt x="3028950" y="3181350"/>
                </a:cubicBezTo>
                <a:cubicBezTo>
                  <a:pt x="3168650" y="3490384"/>
                  <a:pt x="3310466" y="3814234"/>
                  <a:pt x="3454400" y="4152900"/>
                </a:cubicBezTo>
                <a:lnTo>
                  <a:pt x="3505200" y="4152900"/>
                </a:lnTo>
                <a:cubicBezTo>
                  <a:pt x="3657600" y="3814234"/>
                  <a:pt x="3805766" y="3488267"/>
                  <a:pt x="3949700" y="3175000"/>
                </a:cubicBezTo>
                <a:cubicBezTo>
                  <a:pt x="4093633" y="2861734"/>
                  <a:pt x="4237566" y="2544234"/>
                  <a:pt x="4381500" y="2222500"/>
                </a:cubicBezTo>
                <a:lnTo>
                  <a:pt x="5410200" y="0"/>
                </a:lnTo>
                <a:lnTo>
                  <a:pt x="6934200" y="0"/>
                </a:lnTo>
                <a:lnTo>
                  <a:pt x="4203700" y="5422900"/>
                </a:lnTo>
                <a:lnTo>
                  <a:pt x="4203700" y="8305800"/>
                </a:lnTo>
                <a:lnTo>
                  <a:pt x="2730500" y="8305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6" name="Freeform 2286"/>
          <p:cNvSpPr/>
          <p:nvPr/>
        </p:nvSpPr>
        <p:spPr>
          <a:xfrm>
            <a:off x="2871724" y="787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7" name="Freeform 2287"/>
          <p:cNvSpPr/>
          <p:nvPr/>
        </p:nvSpPr>
        <p:spPr>
          <a:xfrm>
            <a:off x="3185160" y="787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8" name="Freeform 2288"/>
          <p:cNvSpPr/>
          <p:nvPr/>
        </p:nvSpPr>
        <p:spPr>
          <a:xfrm>
            <a:off x="3796284" y="787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9" name="Freeform 2289"/>
          <p:cNvSpPr/>
          <p:nvPr/>
        </p:nvSpPr>
        <p:spPr>
          <a:xfrm>
            <a:off x="4100068" y="77693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0" name="Freeform 2290"/>
          <p:cNvSpPr/>
          <p:nvPr/>
        </p:nvSpPr>
        <p:spPr>
          <a:xfrm>
            <a:off x="4411472" y="7756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1" name="Freeform 2291"/>
          <p:cNvSpPr/>
          <p:nvPr/>
        </p:nvSpPr>
        <p:spPr>
          <a:xfrm>
            <a:off x="4710684" y="787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2" name="Freeform 2292"/>
          <p:cNvSpPr/>
          <p:nvPr/>
        </p:nvSpPr>
        <p:spPr>
          <a:xfrm>
            <a:off x="5024120" y="7769352"/>
            <a:ext cx="248920" cy="358648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3" name="Freeform 2293"/>
          <p:cNvSpPr/>
          <p:nvPr/>
        </p:nvSpPr>
        <p:spPr>
          <a:xfrm>
            <a:off x="5314696" y="787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4" name="Freeform 2294"/>
          <p:cNvSpPr/>
          <p:nvPr/>
        </p:nvSpPr>
        <p:spPr>
          <a:xfrm>
            <a:off x="5614924" y="7769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5" name="Freeform 2295"/>
          <p:cNvSpPr/>
          <p:nvPr/>
        </p:nvSpPr>
        <p:spPr>
          <a:xfrm>
            <a:off x="6255004" y="7768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6" name="Freeform 2296"/>
          <p:cNvSpPr/>
          <p:nvPr/>
        </p:nvSpPr>
        <p:spPr>
          <a:xfrm>
            <a:off x="6559804" y="7768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7" name="Freeform 2297"/>
          <p:cNvSpPr/>
          <p:nvPr/>
        </p:nvSpPr>
        <p:spPr>
          <a:xfrm>
            <a:off x="7149084" y="787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8" name="Freeform 2298"/>
          <p:cNvSpPr/>
          <p:nvPr/>
        </p:nvSpPr>
        <p:spPr>
          <a:xfrm>
            <a:off x="7443724" y="787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9" name="Freeform 2299"/>
          <p:cNvSpPr/>
          <p:nvPr/>
        </p:nvSpPr>
        <p:spPr>
          <a:xfrm>
            <a:off x="7757160" y="787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0" name="Freeform 2300"/>
          <p:cNvSpPr/>
          <p:nvPr/>
        </p:nvSpPr>
        <p:spPr>
          <a:xfrm>
            <a:off x="8068056" y="787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1" name="Freeform 2301"/>
          <p:cNvSpPr/>
          <p:nvPr/>
        </p:nvSpPr>
        <p:spPr>
          <a:xfrm>
            <a:off x="8361172" y="781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2" name="Freeform 2302"/>
          <p:cNvSpPr/>
          <p:nvPr/>
        </p:nvSpPr>
        <p:spPr>
          <a:xfrm>
            <a:off x="8667496" y="787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3" name="Freeform 2303"/>
          <p:cNvSpPr/>
          <p:nvPr/>
        </p:nvSpPr>
        <p:spPr>
          <a:xfrm>
            <a:off x="9006840" y="78724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4" name="Freeform 2304"/>
          <p:cNvSpPr/>
          <p:nvPr/>
        </p:nvSpPr>
        <p:spPr>
          <a:xfrm>
            <a:off x="9602216" y="7768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5" name="Freeform 2305"/>
          <p:cNvSpPr/>
          <p:nvPr/>
        </p:nvSpPr>
        <p:spPr>
          <a:xfrm>
            <a:off x="9907016" y="7768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6" name="Freeform 2306"/>
          <p:cNvSpPr/>
          <p:nvPr/>
        </p:nvSpPr>
        <p:spPr>
          <a:xfrm>
            <a:off x="10219944" y="782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7" name="Freeform 2307"/>
          <p:cNvSpPr/>
          <p:nvPr/>
        </p:nvSpPr>
        <p:spPr>
          <a:xfrm>
            <a:off x="10508488" y="77673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8" name="Freeform 2308"/>
          <p:cNvSpPr/>
          <p:nvPr/>
        </p:nvSpPr>
        <p:spPr>
          <a:xfrm>
            <a:off x="10811256" y="78724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9" name="Freeform 2309"/>
          <p:cNvSpPr/>
          <p:nvPr/>
        </p:nvSpPr>
        <p:spPr>
          <a:xfrm>
            <a:off x="11126216" y="782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0" name="Rectangle 2310"/>
          <p:cNvSpPr/>
          <p:nvPr/>
        </p:nvSpPr>
        <p:spPr>
          <a:xfrm>
            <a:off x="1016000" y="8770417"/>
            <a:ext cx="10058400" cy="1401266"/>
          </a:xfrm>
          <a:prstGeom prst="rect">
            <a:avLst/>
          </a:prstGeom>
        </p:spPr>
      </p:sp>
      <p:sp>
        <p:nvSpPr>
          <p:cNvPr id="2311" name="Freeform 2311"/>
          <p:cNvSpPr/>
          <p:nvPr/>
        </p:nvSpPr>
        <p:spPr>
          <a:xfrm>
            <a:off x="1685544" y="909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2" name="Freeform 2312"/>
          <p:cNvSpPr/>
          <p:nvPr/>
        </p:nvSpPr>
        <p:spPr>
          <a:xfrm>
            <a:off x="1972056" y="9039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3" name="Freeform 2313"/>
          <p:cNvSpPr/>
          <p:nvPr/>
        </p:nvSpPr>
        <p:spPr>
          <a:xfrm>
            <a:off x="2270760" y="914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4" name="Freeform 2314"/>
          <p:cNvSpPr/>
          <p:nvPr/>
        </p:nvSpPr>
        <p:spPr>
          <a:xfrm>
            <a:off x="2569972" y="908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5" name="Freeform 2315"/>
          <p:cNvSpPr/>
          <p:nvPr/>
        </p:nvSpPr>
        <p:spPr>
          <a:xfrm>
            <a:off x="2874772" y="908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6" name="Freeform 2316"/>
          <p:cNvSpPr/>
          <p:nvPr/>
        </p:nvSpPr>
        <p:spPr>
          <a:xfrm>
            <a:off x="3176524" y="9142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7" name="Freeform 2317"/>
          <p:cNvSpPr/>
          <p:nvPr/>
        </p:nvSpPr>
        <p:spPr>
          <a:xfrm>
            <a:off x="3496056" y="914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8" name="Freeform 2318"/>
          <p:cNvSpPr/>
          <p:nvPr/>
        </p:nvSpPr>
        <p:spPr>
          <a:xfrm>
            <a:off x="4084320" y="9072880"/>
            <a:ext cx="258064" cy="399288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9" name="Freeform 2319"/>
          <p:cNvSpPr/>
          <p:nvPr/>
        </p:nvSpPr>
        <p:spPr>
          <a:xfrm>
            <a:off x="4405884" y="914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0" name="Freeform 2320"/>
          <p:cNvSpPr/>
          <p:nvPr/>
        </p:nvSpPr>
        <p:spPr>
          <a:xfrm>
            <a:off x="4709668" y="90393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1" name="Freeform 2321"/>
          <p:cNvSpPr/>
          <p:nvPr/>
        </p:nvSpPr>
        <p:spPr>
          <a:xfrm>
            <a:off x="5021072" y="9026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2" name="Freeform 2322"/>
          <p:cNvSpPr/>
          <p:nvPr/>
        </p:nvSpPr>
        <p:spPr>
          <a:xfrm>
            <a:off x="5320284" y="91424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3" name="Freeform 2323"/>
          <p:cNvSpPr/>
          <p:nvPr/>
        </p:nvSpPr>
        <p:spPr>
          <a:xfrm>
            <a:off x="5633720" y="9039352"/>
            <a:ext cx="248920" cy="358648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4" name="Freeform 2324"/>
          <p:cNvSpPr/>
          <p:nvPr/>
        </p:nvSpPr>
        <p:spPr>
          <a:xfrm>
            <a:off x="5932424" y="91622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5" name="Freeform 2325"/>
          <p:cNvSpPr/>
          <p:nvPr/>
        </p:nvSpPr>
        <p:spPr>
          <a:xfrm>
            <a:off x="6234684" y="9043416"/>
            <a:ext cx="223520" cy="192532"/>
          </a:xfrm>
          <a:custGeom>
            <a:avLst/>
            <a:gdLst/>
            <a:ahLst/>
            <a:cxnLst/>
            <a:rect l="0" t="0" r="0" b="0"/>
            <a:pathLst>
              <a:path w="5588000" h="4813300">
                <a:moveTo>
                  <a:pt x="2451100" y="800100"/>
                </a:moveTo>
                <a:cubicBezTo>
                  <a:pt x="2036233" y="1020234"/>
                  <a:pt x="1712383" y="1284817"/>
                  <a:pt x="1479550" y="1593850"/>
                </a:cubicBezTo>
                <a:cubicBezTo>
                  <a:pt x="1246716" y="1902884"/>
                  <a:pt x="1117600" y="2269067"/>
                  <a:pt x="1092200" y="2692400"/>
                </a:cubicBezTo>
                <a:cubicBezTo>
                  <a:pt x="1168400" y="2658534"/>
                  <a:pt x="1261533" y="2641600"/>
                  <a:pt x="1371600" y="2641600"/>
                </a:cubicBezTo>
                <a:cubicBezTo>
                  <a:pt x="1676400" y="2641600"/>
                  <a:pt x="1924050" y="2736850"/>
                  <a:pt x="2114550" y="2927350"/>
                </a:cubicBezTo>
                <a:cubicBezTo>
                  <a:pt x="2305050" y="3117850"/>
                  <a:pt x="2400300" y="3365500"/>
                  <a:pt x="2400300" y="3670300"/>
                </a:cubicBezTo>
                <a:cubicBezTo>
                  <a:pt x="2400300" y="4017434"/>
                  <a:pt x="2300816" y="4294717"/>
                  <a:pt x="2101850" y="4502150"/>
                </a:cubicBezTo>
                <a:cubicBezTo>
                  <a:pt x="1902883" y="4709584"/>
                  <a:pt x="1642533" y="4813300"/>
                  <a:pt x="1320800" y="4813300"/>
                </a:cubicBezTo>
                <a:cubicBezTo>
                  <a:pt x="914400" y="4813300"/>
                  <a:pt x="592666" y="4654550"/>
                  <a:pt x="355600" y="4337050"/>
                </a:cubicBezTo>
                <a:cubicBezTo>
                  <a:pt x="118533" y="4019550"/>
                  <a:pt x="0" y="3581400"/>
                  <a:pt x="0" y="3022600"/>
                </a:cubicBezTo>
                <a:cubicBezTo>
                  <a:pt x="0" y="2362200"/>
                  <a:pt x="173566" y="1773767"/>
                  <a:pt x="520700" y="1257300"/>
                </a:cubicBezTo>
                <a:cubicBezTo>
                  <a:pt x="867833" y="740834"/>
                  <a:pt x="1371600" y="321734"/>
                  <a:pt x="2032000" y="0"/>
                </a:cubicBezTo>
                <a:close/>
                <a:moveTo>
                  <a:pt x="5588000" y="800100"/>
                </a:moveTo>
                <a:cubicBezTo>
                  <a:pt x="5173133" y="1020234"/>
                  <a:pt x="4849283" y="1284817"/>
                  <a:pt x="4616450" y="1593850"/>
                </a:cubicBezTo>
                <a:cubicBezTo>
                  <a:pt x="4383616" y="1902884"/>
                  <a:pt x="4254500" y="2269067"/>
                  <a:pt x="4229100" y="2692400"/>
                </a:cubicBezTo>
                <a:cubicBezTo>
                  <a:pt x="4305300" y="2658534"/>
                  <a:pt x="4398433" y="2641600"/>
                  <a:pt x="4508500" y="2641600"/>
                </a:cubicBezTo>
                <a:cubicBezTo>
                  <a:pt x="4813300" y="2641600"/>
                  <a:pt x="5060950" y="2736850"/>
                  <a:pt x="5251450" y="2927350"/>
                </a:cubicBezTo>
                <a:cubicBezTo>
                  <a:pt x="5441950" y="3117850"/>
                  <a:pt x="5537200" y="3365500"/>
                  <a:pt x="5537200" y="3670300"/>
                </a:cubicBezTo>
                <a:cubicBezTo>
                  <a:pt x="5537200" y="4017434"/>
                  <a:pt x="5437716" y="4294717"/>
                  <a:pt x="5238750" y="4502150"/>
                </a:cubicBezTo>
                <a:cubicBezTo>
                  <a:pt x="5039783" y="4709584"/>
                  <a:pt x="4779433" y="4813300"/>
                  <a:pt x="4457700" y="4813300"/>
                </a:cubicBezTo>
                <a:cubicBezTo>
                  <a:pt x="4051300" y="4813300"/>
                  <a:pt x="3729566" y="4654550"/>
                  <a:pt x="3492500" y="4337050"/>
                </a:cubicBezTo>
                <a:cubicBezTo>
                  <a:pt x="3255433" y="4019550"/>
                  <a:pt x="3136900" y="3581400"/>
                  <a:pt x="3136900" y="3022600"/>
                </a:cubicBezTo>
                <a:cubicBezTo>
                  <a:pt x="3136900" y="2362200"/>
                  <a:pt x="3310466" y="1773767"/>
                  <a:pt x="3657600" y="1257300"/>
                </a:cubicBezTo>
                <a:cubicBezTo>
                  <a:pt x="4004733" y="740834"/>
                  <a:pt x="4508500" y="321734"/>
                  <a:pt x="5168900" y="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6" name="Freeform 2326"/>
          <p:cNvSpPr/>
          <p:nvPr/>
        </p:nvSpPr>
        <p:spPr>
          <a:xfrm>
            <a:off x="6533896" y="9142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7" name="Freeform 2327"/>
          <p:cNvSpPr/>
          <p:nvPr/>
        </p:nvSpPr>
        <p:spPr>
          <a:xfrm>
            <a:off x="6843268" y="914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8" name="Freeform 2328"/>
          <p:cNvSpPr/>
          <p:nvPr/>
        </p:nvSpPr>
        <p:spPr>
          <a:xfrm>
            <a:off x="7132320" y="9148572"/>
            <a:ext cx="264668" cy="352044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9" name="Freeform 2329"/>
          <p:cNvSpPr/>
          <p:nvPr/>
        </p:nvSpPr>
        <p:spPr>
          <a:xfrm>
            <a:off x="7515352" y="90256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0" name="Freeform 2330"/>
          <p:cNvSpPr/>
          <p:nvPr/>
        </p:nvSpPr>
        <p:spPr>
          <a:xfrm>
            <a:off x="7821168" y="9043416"/>
            <a:ext cx="98044" cy="192532"/>
          </a:xfrm>
          <a:custGeom>
            <a:avLst/>
            <a:gdLst/>
            <a:ahLst/>
            <a:cxnLst/>
            <a:rect l="0" t="0" r="0" b="0"/>
            <a:pathLst>
              <a:path w="2451100" h="4813300">
                <a:moveTo>
                  <a:pt x="2451100" y="800100"/>
                </a:moveTo>
                <a:cubicBezTo>
                  <a:pt x="2036233" y="1020234"/>
                  <a:pt x="1712383" y="1284817"/>
                  <a:pt x="1479550" y="1593850"/>
                </a:cubicBezTo>
                <a:cubicBezTo>
                  <a:pt x="1246716" y="1902884"/>
                  <a:pt x="1117600" y="2269067"/>
                  <a:pt x="1092200" y="2692400"/>
                </a:cubicBezTo>
                <a:cubicBezTo>
                  <a:pt x="1168400" y="2658534"/>
                  <a:pt x="1261533" y="2641600"/>
                  <a:pt x="1371600" y="2641600"/>
                </a:cubicBezTo>
                <a:cubicBezTo>
                  <a:pt x="1676400" y="2641600"/>
                  <a:pt x="1924050" y="2736850"/>
                  <a:pt x="2114550" y="2927350"/>
                </a:cubicBezTo>
                <a:cubicBezTo>
                  <a:pt x="2305050" y="3117850"/>
                  <a:pt x="2400300" y="3365500"/>
                  <a:pt x="2400300" y="3670300"/>
                </a:cubicBezTo>
                <a:cubicBezTo>
                  <a:pt x="2400300" y="4017434"/>
                  <a:pt x="2300816" y="4294717"/>
                  <a:pt x="2101850" y="4502150"/>
                </a:cubicBezTo>
                <a:cubicBezTo>
                  <a:pt x="1902883" y="4709584"/>
                  <a:pt x="1642533" y="4813300"/>
                  <a:pt x="1320800" y="4813300"/>
                </a:cubicBezTo>
                <a:cubicBezTo>
                  <a:pt x="914400" y="4813300"/>
                  <a:pt x="592666" y="4654550"/>
                  <a:pt x="355600" y="4337050"/>
                </a:cubicBezTo>
                <a:cubicBezTo>
                  <a:pt x="118533" y="4019550"/>
                  <a:pt x="0" y="3581400"/>
                  <a:pt x="0" y="3022600"/>
                </a:cubicBezTo>
                <a:cubicBezTo>
                  <a:pt x="0" y="2362200"/>
                  <a:pt x="173566" y="1773767"/>
                  <a:pt x="520700" y="1257300"/>
                </a:cubicBezTo>
                <a:cubicBezTo>
                  <a:pt x="867833" y="740834"/>
                  <a:pt x="1371600" y="321734"/>
                  <a:pt x="2032000" y="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1" name="Freeform 2331"/>
          <p:cNvSpPr/>
          <p:nvPr/>
        </p:nvSpPr>
        <p:spPr>
          <a:xfrm>
            <a:off x="8028940" y="9148572"/>
            <a:ext cx="299720" cy="249428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2" name="Freeform 2332"/>
          <p:cNvSpPr/>
          <p:nvPr/>
        </p:nvSpPr>
        <p:spPr>
          <a:xfrm>
            <a:off x="8372856" y="90393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3" name="Freeform 2333"/>
          <p:cNvSpPr/>
          <p:nvPr/>
        </p:nvSpPr>
        <p:spPr>
          <a:xfrm>
            <a:off x="8672068" y="914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4" name="Freeform 2334"/>
          <p:cNvSpPr/>
          <p:nvPr/>
        </p:nvSpPr>
        <p:spPr>
          <a:xfrm>
            <a:off x="8970772" y="908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5" name="Freeform 2335"/>
          <p:cNvSpPr/>
          <p:nvPr/>
        </p:nvSpPr>
        <p:spPr>
          <a:xfrm>
            <a:off x="9362440" y="9049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6" name="Freeform 2336"/>
          <p:cNvSpPr/>
          <p:nvPr/>
        </p:nvSpPr>
        <p:spPr>
          <a:xfrm>
            <a:off x="9613392" y="90256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7" name="Freeform 2337"/>
          <p:cNvSpPr/>
          <p:nvPr/>
        </p:nvSpPr>
        <p:spPr>
          <a:xfrm>
            <a:off x="9909556" y="90495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8" name="Freeform 2338"/>
          <p:cNvSpPr/>
          <p:nvPr/>
        </p:nvSpPr>
        <p:spPr>
          <a:xfrm>
            <a:off x="10211816" y="909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9" name="Freeform 2339"/>
          <p:cNvSpPr/>
          <p:nvPr/>
        </p:nvSpPr>
        <p:spPr>
          <a:xfrm>
            <a:off x="1655064" y="9694672"/>
            <a:ext cx="246888" cy="344424"/>
          </a:xfrm>
          <a:custGeom>
            <a:avLst/>
            <a:gdLst/>
            <a:ahLst/>
            <a:cxnLst/>
            <a:rect l="0" t="0" r="0" b="0"/>
            <a:pathLst>
              <a:path w="6172200" h="8610600">
                <a:moveTo>
                  <a:pt x="863600" y="6388100"/>
                </a:moveTo>
                <a:cubicBezTo>
                  <a:pt x="1176866" y="6667500"/>
                  <a:pt x="1530350" y="6893984"/>
                  <a:pt x="1924050" y="7067550"/>
                </a:cubicBezTo>
                <a:cubicBezTo>
                  <a:pt x="2317750" y="7241117"/>
                  <a:pt x="2717800" y="7327900"/>
                  <a:pt x="3124200" y="7327900"/>
                </a:cubicBezTo>
                <a:cubicBezTo>
                  <a:pt x="3632200" y="7327900"/>
                  <a:pt x="4017433" y="7230534"/>
                  <a:pt x="4279900" y="7035800"/>
                </a:cubicBezTo>
                <a:cubicBezTo>
                  <a:pt x="4542366" y="6841067"/>
                  <a:pt x="4673600" y="6582834"/>
                  <a:pt x="4673600" y="6261100"/>
                </a:cubicBezTo>
                <a:cubicBezTo>
                  <a:pt x="4673600" y="6091767"/>
                  <a:pt x="4639733" y="5947834"/>
                  <a:pt x="4572000" y="5829300"/>
                </a:cubicBezTo>
                <a:cubicBezTo>
                  <a:pt x="4504266" y="5710767"/>
                  <a:pt x="4409016" y="5607050"/>
                  <a:pt x="4286250" y="5518150"/>
                </a:cubicBezTo>
                <a:cubicBezTo>
                  <a:pt x="4163483" y="5429250"/>
                  <a:pt x="4015316" y="5346700"/>
                  <a:pt x="3841750" y="5270500"/>
                </a:cubicBezTo>
                <a:cubicBezTo>
                  <a:pt x="3668183" y="5194300"/>
                  <a:pt x="3479800" y="5118100"/>
                  <a:pt x="3276600" y="5041900"/>
                </a:cubicBezTo>
                <a:lnTo>
                  <a:pt x="2146300" y="4546600"/>
                </a:lnTo>
                <a:cubicBezTo>
                  <a:pt x="1926166" y="4461934"/>
                  <a:pt x="1710266" y="4356100"/>
                  <a:pt x="1498600" y="4229100"/>
                </a:cubicBezTo>
                <a:cubicBezTo>
                  <a:pt x="1286933" y="4102100"/>
                  <a:pt x="1096433" y="3949700"/>
                  <a:pt x="927100" y="3771900"/>
                </a:cubicBezTo>
                <a:cubicBezTo>
                  <a:pt x="757766" y="3594100"/>
                  <a:pt x="622300" y="3386667"/>
                  <a:pt x="520700" y="3149600"/>
                </a:cubicBezTo>
                <a:cubicBezTo>
                  <a:pt x="419100" y="2912534"/>
                  <a:pt x="368300" y="2641600"/>
                  <a:pt x="368300" y="2336800"/>
                </a:cubicBezTo>
                <a:cubicBezTo>
                  <a:pt x="368300" y="2006600"/>
                  <a:pt x="440266" y="1699684"/>
                  <a:pt x="584200" y="1416050"/>
                </a:cubicBezTo>
                <a:cubicBezTo>
                  <a:pt x="728133" y="1132417"/>
                  <a:pt x="927100" y="884767"/>
                  <a:pt x="1181100" y="673100"/>
                </a:cubicBezTo>
                <a:cubicBezTo>
                  <a:pt x="1435100" y="461434"/>
                  <a:pt x="1737783" y="296334"/>
                  <a:pt x="2089150" y="177800"/>
                </a:cubicBezTo>
                <a:cubicBezTo>
                  <a:pt x="2440516" y="59267"/>
                  <a:pt x="2827866" y="0"/>
                  <a:pt x="3251200" y="0"/>
                </a:cubicBezTo>
                <a:cubicBezTo>
                  <a:pt x="3759200" y="0"/>
                  <a:pt x="4243916" y="95250"/>
                  <a:pt x="4705350" y="285750"/>
                </a:cubicBezTo>
                <a:cubicBezTo>
                  <a:pt x="5166783" y="476250"/>
                  <a:pt x="5571066" y="732367"/>
                  <a:pt x="5918200" y="1054100"/>
                </a:cubicBezTo>
                <a:lnTo>
                  <a:pt x="5156200" y="1993900"/>
                </a:lnTo>
                <a:cubicBezTo>
                  <a:pt x="4876800" y="1773767"/>
                  <a:pt x="4584700" y="1600200"/>
                  <a:pt x="4279900" y="1473200"/>
                </a:cubicBezTo>
                <a:cubicBezTo>
                  <a:pt x="3975100" y="1346200"/>
                  <a:pt x="3632200" y="1282700"/>
                  <a:pt x="3251200" y="1282700"/>
                </a:cubicBezTo>
                <a:cubicBezTo>
                  <a:pt x="2819400" y="1282700"/>
                  <a:pt x="2478616" y="1369484"/>
                  <a:pt x="2228850" y="1543050"/>
                </a:cubicBezTo>
                <a:cubicBezTo>
                  <a:pt x="1979083" y="1716617"/>
                  <a:pt x="1854200" y="1955800"/>
                  <a:pt x="1854200" y="2260600"/>
                </a:cubicBezTo>
                <a:cubicBezTo>
                  <a:pt x="1854200" y="2421467"/>
                  <a:pt x="1892300" y="2559050"/>
                  <a:pt x="1968500" y="2673350"/>
                </a:cubicBezTo>
                <a:cubicBezTo>
                  <a:pt x="2044700" y="2787650"/>
                  <a:pt x="2148416" y="2889250"/>
                  <a:pt x="2279650" y="2978150"/>
                </a:cubicBezTo>
                <a:cubicBezTo>
                  <a:pt x="2410883" y="3067050"/>
                  <a:pt x="2563283" y="3145367"/>
                  <a:pt x="2736850" y="3213100"/>
                </a:cubicBezTo>
                <a:cubicBezTo>
                  <a:pt x="2910416" y="3280834"/>
                  <a:pt x="3090333" y="3352800"/>
                  <a:pt x="3276600" y="3429000"/>
                </a:cubicBezTo>
                <a:lnTo>
                  <a:pt x="4368800" y="3898900"/>
                </a:lnTo>
                <a:cubicBezTo>
                  <a:pt x="4631266" y="4000500"/>
                  <a:pt x="4872566" y="4119034"/>
                  <a:pt x="5092700" y="4254500"/>
                </a:cubicBezTo>
                <a:cubicBezTo>
                  <a:pt x="5312833" y="4389967"/>
                  <a:pt x="5503333" y="4546600"/>
                  <a:pt x="5664200" y="4724400"/>
                </a:cubicBezTo>
                <a:cubicBezTo>
                  <a:pt x="5825066" y="4902200"/>
                  <a:pt x="5949950" y="5107517"/>
                  <a:pt x="6038850" y="5340350"/>
                </a:cubicBezTo>
                <a:cubicBezTo>
                  <a:pt x="6127750" y="5573184"/>
                  <a:pt x="6172200" y="5842000"/>
                  <a:pt x="6172200" y="6146800"/>
                </a:cubicBezTo>
                <a:cubicBezTo>
                  <a:pt x="6172200" y="6485467"/>
                  <a:pt x="6102350" y="6802967"/>
                  <a:pt x="5962650" y="7099300"/>
                </a:cubicBezTo>
                <a:cubicBezTo>
                  <a:pt x="5822950" y="7395634"/>
                  <a:pt x="5621866" y="7655984"/>
                  <a:pt x="5359400" y="7880350"/>
                </a:cubicBezTo>
                <a:cubicBezTo>
                  <a:pt x="5096933" y="8104717"/>
                  <a:pt x="4775200" y="8282517"/>
                  <a:pt x="4394200" y="8413750"/>
                </a:cubicBezTo>
                <a:cubicBezTo>
                  <a:pt x="4013200" y="8544983"/>
                  <a:pt x="3581400" y="8610600"/>
                  <a:pt x="3098800" y="8610600"/>
                </a:cubicBezTo>
                <a:cubicBezTo>
                  <a:pt x="2514600" y="8610600"/>
                  <a:pt x="1955800" y="8504766"/>
                  <a:pt x="1422400" y="8293100"/>
                </a:cubicBezTo>
                <a:cubicBezTo>
                  <a:pt x="889000" y="8081434"/>
                  <a:pt x="414866" y="7780867"/>
                  <a:pt x="0" y="7391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0" name="Freeform 2340"/>
          <p:cNvSpPr/>
          <p:nvPr/>
        </p:nvSpPr>
        <p:spPr>
          <a:xfrm>
            <a:off x="1966468" y="977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1" name="Freeform 2341"/>
          <p:cNvSpPr/>
          <p:nvPr/>
        </p:nvSpPr>
        <p:spPr>
          <a:xfrm>
            <a:off x="2255520" y="9783572"/>
            <a:ext cx="264668" cy="352044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2" name="Freeform 2342"/>
          <p:cNvSpPr/>
          <p:nvPr/>
        </p:nvSpPr>
        <p:spPr>
          <a:xfrm>
            <a:off x="2847340" y="9783572"/>
            <a:ext cx="299720" cy="249428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3" name="Freeform 2343"/>
          <p:cNvSpPr/>
          <p:nvPr/>
        </p:nvSpPr>
        <p:spPr>
          <a:xfrm>
            <a:off x="3191256" y="96743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4" name="Freeform 2344"/>
          <p:cNvSpPr/>
          <p:nvPr/>
        </p:nvSpPr>
        <p:spPr>
          <a:xfrm>
            <a:off x="3490468" y="977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5" name="Freeform 2345"/>
          <p:cNvSpPr/>
          <p:nvPr/>
        </p:nvSpPr>
        <p:spPr>
          <a:xfrm>
            <a:off x="3789172" y="971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6" name="Freeform 2346"/>
          <p:cNvSpPr/>
          <p:nvPr/>
        </p:nvSpPr>
        <p:spPr>
          <a:xfrm>
            <a:off x="4123944" y="972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7" name="Freeform 2347"/>
          <p:cNvSpPr/>
          <p:nvPr/>
        </p:nvSpPr>
        <p:spPr>
          <a:xfrm>
            <a:off x="4412488" y="96723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8" name="Freeform 2348"/>
          <p:cNvSpPr/>
          <p:nvPr/>
        </p:nvSpPr>
        <p:spPr>
          <a:xfrm>
            <a:off x="4715256" y="9674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9" name="Freeform 2349"/>
          <p:cNvSpPr/>
          <p:nvPr/>
        </p:nvSpPr>
        <p:spPr>
          <a:xfrm>
            <a:off x="5013960" y="9783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0" name="Freeform 2350"/>
          <p:cNvSpPr/>
          <p:nvPr/>
        </p:nvSpPr>
        <p:spPr>
          <a:xfrm>
            <a:off x="5313172" y="971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1" name="Freeform 2351"/>
          <p:cNvSpPr/>
          <p:nvPr/>
        </p:nvSpPr>
        <p:spPr>
          <a:xfrm>
            <a:off x="5617972" y="971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2" name="Freeform 2352"/>
          <p:cNvSpPr/>
          <p:nvPr/>
        </p:nvSpPr>
        <p:spPr>
          <a:xfrm>
            <a:off x="5919724" y="9777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3" name="Freeform 2353"/>
          <p:cNvSpPr/>
          <p:nvPr/>
        </p:nvSpPr>
        <p:spPr>
          <a:xfrm>
            <a:off x="6239256" y="9777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4" name="Freeform 2354"/>
          <p:cNvSpPr/>
          <p:nvPr/>
        </p:nvSpPr>
        <p:spPr>
          <a:xfrm>
            <a:off x="6554216" y="9725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" name="Rectangle 2355"/>
          <p:cNvSpPr/>
          <p:nvPr/>
        </p:nvSpPr>
        <p:spPr>
          <a:xfrm>
            <a:off x="1016000" y="10040417"/>
            <a:ext cx="1828800" cy="766267"/>
          </a:xfrm>
          <a:prstGeom prst="rect">
            <a:avLst/>
          </a:prstGeom>
        </p:spPr>
      </p:sp>
      <p:sp>
        <p:nvSpPr>
          <p:cNvPr id="2356" name="Freeform 2356"/>
          <p:cNvSpPr/>
          <p:nvPr/>
        </p:nvSpPr>
        <p:spPr>
          <a:xfrm>
            <a:off x="1075944" y="1036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7" name="Freeform 2357"/>
          <p:cNvSpPr/>
          <p:nvPr/>
        </p:nvSpPr>
        <p:spPr>
          <a:xfrm>
            <a:off x="1364488" y="103073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8" name="Freeform 2358"/>
          <p:cNvSpPr/>
          <p:nvPr/>
        </p:nvSpPr>
        <p:spPr>
          <a:xfrm>
            <a:off x="1652524" y="10309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9" name="Freeform 2359"/>
          <p:cNvSpPr/>
          <p:nvPr/>
        </p:nvSpPr>
        <p:spPr>
          <a:xfrm>
            <a:off x="1973072" y="10296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0" name="Freeform 2360"/>
          <p:cNvSpPr/>
          <p:nvPr/>
        </p:nvSpPr>
        <p:spPr>
          <a:xfrm>
            <a:off x="2256028" y="104185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1" name="Freeform 2361"/>
          <p:cNvSpPr/>
          <p:nvPr/>
        </p:nvSpPr>
        <p:spPr>
          <a:xfrm>
            <a:off x="2591816" y="103606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2" name="Rectangle 2362"/>
          <p:cNvSpPr/>
          <p:nvPr/>
        </p:nvSpPr>
        <p:spPr>
          <a:xfrm>
            <a:off x="13627100" y="4642917"/>
            <a:ext cx="3352800" cy="766267"/>
          </a:xfrm>
          <a:prstGeom prst="rect">
            <a:avLst/>
          </a:prstGeom>
        </p:spPr>
      </p:sp>
      <p:sp>
        <p:nvSpPr>
          <p:cNvPr id="2363" name="Freeform 2363"/>
          <p:cNvSpPr/>
          <p:nvPr/>
        </p:nvSpPr>
        <p:spPr>
          <a:xfrm>
            <a:off x="13668756" y="5014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4" name="Freeform 2364"/>
          <p:cNvSpPr/>
          <p:nvPr/>
        </p:nvSpPr>
        <p:spPr>
          <a:xfrm>
            <a:off x="13963396" y="501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5" name="Freeform 2365"/>
          <p:cNvSpPr/>
          <p:nvPr/>
        </p:nvSpPr>
        <p:spPr>
          <a:xfrm>
            <a:off x="14239240" y="5021072"/>
            <a:ext cx="299720" cy="249428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6" name="Freeform 2366"/>
          <p:cNvSpPr/>
          <p:nvPr/>
        </p:nvSpPr>
        <p:spPr>
          <a:xfrm>
            <a:off x="14860524" y="4938268"/>
            <a:ext cx="276352" cy="332232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7" name="Freeform 2367"/>
          <p:cNvSpPr/>
          <p:nvPr/>
        </p:nvSpPr>
        <p:spPr>
          <a:xfrm>
            <a:off x="15186660" y="50210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8" name="Freeform 2368"/>
          <p:cNvSpPr/>
          <p:nvPr/>
        </p:nvSpPr>
        <p:spPr>
          <a:xfrm>
            <a:off x="15487396" y="501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9" name="Freeform 2369"/>
          <p:cNvSpPr/>
          <p:nvPr/>
        </p:nvSpPr>
        <p:spPr>
          <a:xfrm>
            <a:off x="16164052" y="4898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0" name="Freeform 2370"/>
          <p:cNvSpPr/>
          <p:nvPr/>
        </p:nvSpPr>
        <p:spPr>
          <a:xfrm>
            <a:off x="16427704" y="491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1" name="Rectangle 2371"/>
          <p:cNvSpPr/>
          <p:nvPr/>
        </p:nvSpPr>
        <p:spPr>
          <a:xfrm>
            <a:off x="13169900" y="5277917"/>
            <a:ext cx="5791200" cy="766267"/>
          </a:xfrm>
          <a:prstGeom prst="rect">
            <a:avLst/>
          </a:prstGeom>
        </p:spPr>
      </p:sp>
      <p:sp>
        <p:nvSpPr>
          <p:cNvPr id="2372" name="Freeform 2372"/>
          <p:cNvSpPr/>
          <p:nvPr/>
        </p:nvSpPr>
        <p:spPr>
          <a:xfrm>
            <a:off x="14420596" y="564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3" name="Freeform 2373"/>
          <p:cNvSpPr/>
          <p:nvPr/>
        </p:nvSpPr>
        <p:spPr>
          <a:xfrm>
            <a:off x="14729968" y="5546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4" name="Freeform 2374"/>
          <p:cNvSpPr/>
          <p:nvPr/>
        </p:nvSpPr>
        <p:spPr>
          <a:xfrm>
            <a:off x="15100808" y="56362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5" name="Freeform 2375"/>
          <p:cNvSpPr/>
          <p:nvPr/>
        </p:nvSpPr>
        <p:spPr>
          <a:xfrm>
            <a:off x="15725140" y="55570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6" name="Freeform 2376"/>
          <p:cNvSpPr/>
          <p:nvPr/>
        </p:nvSpPr>
        <p:spPr>
          <a:xfrm>
            <a:off x="15952724" y="5575300"/>
            <a:ext cx="227584" cy="330200"/>
          </a:xfrm>
          <a:custGeom>
            <a:avLst/>
            <a:gdLst/>
            <a:ahLst/>
            <a:cxnLst/>
            <a:rect l="0" t="0" r="0" b="0"/>
            <a:pathLst>
              <a:path w="5689600" h="8255000">
                <a:moveTo>
                  <a:pt x="977900" y="5778500"/>
                </a:moveTo>
                <a:lnTo>
                  <a:pt x="0" y="5778500"/>
                </a:lnTo>
                <a:lnTo>
                  <a:pt x="0" y="4813300"/>
                </a:lnTo>
                <a:lnTo>
                  <a:pt x="1092200" y="4813300"/>
                </a:lnTo>
                <a:lnTo>
                  <a:pt x="1295400" y="3175000"/>
                </a:lnTo>
                <a:lnTo>
                  <a:pt x="254000" y="3175000"/>
                </a:lnTo>
                <a:lnTo>
                  <a:pt x="254000" y="2209800"/>
                </a:lnTo>
                <a:lnTo>
                  <a:pt x="1409700" y="2209800"/>
                </a:lnTo>
                <a:lnTo>
                  <a:pt x="1701800" y="0"/>
                </a:lnTo>
                <a:lnTo>
                  <a:pt x="2565400" y="0"/>
                </a:lnTo>
                <a:lnTo>
                  <a:pt x="2298700" y="2209800"/>
                </a:lnTo>
                <a:lnTo>
                  <a:pt x="3797300" y="2209800"/>
                </a:lnTo>
                <a:lnTo>
                  <a:pt x="4076700" y="0"/>
                </a:lnTo>
                <a:lnTo>
                  <a:pt x="4953000" y="0"/>
                </a:lnTo>
                <a:lnTo>
                  <a:pt x="4686300" y="2209800"/>
                </a:lnTo>
                <a:lnTo>
                  <a:pt x="5689600" y="2209800"/>
                </a:lnTo>
                <a:lnTo>
                  <a:pt x="5689600" y="3175000"/>
                </a:lnTo>
                <a:lnTo>
                  <a:pt x="4572000" y="3175000"/>
                </a:lnTo>
                <a:lnTo>
                  <a:pt x="4368800" y="4813300"/>
                </a:lnTo>
                <a:lnTo>
                  <a:pt x="5435600" y="4813300"/>
                </a:lnTo>
                <a:lnTo>
                  <a:pt x="5435600" y="5778500"/>
                </a:lnTo>
                <a:lnTo>
                  <a:pt x="4254500" y="5778500"/>
                </a:lnTo>
                <a:lnTo>
                  <a:pt x="3949700" y="8255000"/>
                </a:lnTo>
                <a:lnTo>
                  <a:pt x="3060700" y="8255000"/>
                </a:lnTo>
                <a:lnTo>
                  <a:pt x="3365500" y="5778500"/>
                </a:lnTo>
                <a:lnTo>
                  <a:pt x="1866900" y="5778500"/>
                </a:lnTo>
                <a:lnTo>
                  <a:pt x="1574800" y="8255000"/>
                </a:lnTo>
                <a:lnTo>
                  <a:pt x="685800" y="8255000"/>
                </a:lnTo>
                <a:close/>
                <a:moveTo>
                  <a:pt x="3479800" y="4813300"/>
                </a:moveTo>
                <a:lnTo>
                  <a:pt x="3683000" y="3175000"/>
                </a:lnTo>
                <a:lnTo>
                  <a:pt x="2184400" y="3175000"/>
                </a:lnTo>
                <a:lnTo>
                  <a:pt x="1981200" y="4813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7" name="Freeform 2377"/>
          <p:cNvSpPr/>
          <p:nvPr/>
        </p:nvSpPr>
        <p:spPr>
          <a:xfrm>
            <a:off x="16249396" y="564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8" name="Freeform 2378"/>
          <p:cNvSpPr/>
          <p:nvPr/>
        </p:nvSpPr>
        <p:spPr>
          <a:xfrm>
            <a:off x="16543528" y="56560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9" name="Freeform 2379"/>
          <p:cNvSpPr/>
          <p:nvPr/>
        </p:nvSpPr>
        <p:spPr>
          <a:xfrm>
            <a:off x="16858996" y="564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0" name="Freeform 2380"/>
          <p:cNvSpPr/>
          <p:nvPr/>
        </p:nvSpPr>
        <p:spPr>
          <a:xfrm>
            <a:off x="17173956" y="5649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1" name="Freeform 2381"/>
          <p:cNvSpPr/>
          <p:nvPr/>
        </p:nvSpPr>
        <p:spPr>
          <a:xfrm>
            <a:off x="17467072" y="558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2" name="Freeform 2382"/>
          <p:cNvSpPr/>
          <p:nvPr/>
        </p:nvSpPr>
        <p:spPr>
          <a:xfrm>
            <a:off x="17773396" y="5649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3" name="Freeform 2383"/>
          <p:cNvSpPr/>
          <p:nvPr/>
        </p:nvSpPr>
        <p:spPr>
          <a:xfrm>
            <a:off x="18163540" y="55570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4" name="Freeform 2384"/>
          <p:cNvSpPr/>
          <p:nvPr/>
        </p:nvSpPr>
        <p:spPr>
          <a:xfrm>
            <a:off x="18447512" y="58115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5" name="Rectangle 2385"/>
          <p:cNvSpPr/>
          <p:nvPr/>
        </p:nvSpPr>
        <p:spPr>
          <a:xfrm>
            <a:off x="13169900" y="5912917"/>
            <a:ext cx="3657600" cy="766267"/>
          </a:xfrm>
          <a:prstGeom prst="rect">
            <a:avLst/>
          </a:prstGeom>
        </p:spPr>
      </p:sp>
      <p:sp>
        <p:nvSpPr>
          <p:cNvPr id="2386" name="Freeform 2386"/>
          <p:cNvSpPr/>
          <p:nvPr/>
        </p:nvSpPr>
        <p:spPr>
          <a:xfrm>
            <a:off x="14416024" y="61818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7" name="Freeform 2387"/>
          <p:cNvSpPr/>
          <p:nvPr/>
        </p:nvSpPr>
        <p:spPr>
          <a:xfrm>
            <a:off x="14729968" y="628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8" name="Freeform 2388"/>
          <p:cNvSpPr/>
          <p:nvPr/>
        </p:nvSpPr>
        <p:spPr>
          <a:xfrm>
            <a:off x="15028672" y="6223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9" name="Freeform 2389"/>
          <p:cNvSpPr/>
          <p:nvPr/>
        </p:nvSpPr>
        <p:spPr>
          <a:xfrm>
            <a:off x="15339568" y="628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0" name="Freeform 2390"/>
          <p:cNvSpPr/>
          <p:nvPr/>
        </p:nvSpPr>
        <p:spPr>
          <a:xfrm>
            <a:off x="15710408" y="62712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1" name="Freeform 2391"/>
          <p:cNvSpPr/>
          <p:nvPr/>
        </p:nvSpPr>
        <p:spPr>
          <a:xfrm>
            <a:off x="16275304" y="618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2" name="Rectangle 2392"/>
          <p:cNvSpPr/>
          <p:nvPr/>
        </p:nvSpPr>
        <p:spPr>
          <a:xfrm>
            <a:off x="13169900" y="6547917"/>
            <a:ext cx="5181600" cy="766267"/>
          </a:xfrm>
          <a:prstGeom prst="rect">
            <a:avLst/>
          </a:prstGeom>
        </p:spPr>
      </p:sp>
      <p:sp>
        <p:nvSpPr>
          <p:cNvPr id="2393" name="Freeform 2393"/>
          <p:cNvSpPr/>
          <p:nvPr/>
        </p:nvSpPr>
        <p:spPr>
          <a:xfrm>
            <a:off x="15035784" y="69199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4" name="Freeform 2394"/>
          <p:cNvSpPr/>
          <p:nvPr/>
        </p:nvSpPr>
        <p:spPr>
          <a:xfrm>
            <a:off x="15330424" y="69199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5" name="Freeform 2395"/>
          <p:cNvSpPr/>
          <p:nvPr/>
        </p:nvSpPr>
        <p:spPr>
          <a:xfrm>
            <a:off x="15643860" y="69260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6" name="Freeform 2396"/>
          <p:cNvSpPr/>
          <p:nvPr/>
        </p:nvSpPr>
        <p:spPr>
          <a:xfrm>
            <a:off x="15954756" y="6919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7" name="Freeform 2397"/>
          <p:cNvSpPr/>
          <p:nvPr/>
        </p:nvSpPr>
        <p:spPr>
          <a:xfrm>
            <a:off x="16247872" y="685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8" name="Freeform 2398"/>
          <p:cNvSpPr/>
          <p:nvPr/>
        </p:nvSpPr>
        <p:spPr>
          <a:xfrm>
            <a:off x="16554196" y="691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9" name="Freeform 2399"/>
          <p:cNvSpPr/>
          <p:nvPr/>
        </p:nvSpPr>
        <p:spPr>
          <a:xfrm>
            <a:off x="16893540" y="69199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0" name="Freeform 2400"/>
          <p:cNvSpPr/>
          <p:nvPr/>
        </p:nvSpPr>
        <p:spPr>
          <a:xfrm>
            <a:off x="17234408" y="69062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1" name="Freeform 2401"/>
          <p:cNvSpPr/>
          <p:nvPr/>
        </p:nvSpPr>
        <p:spPr>
          <a:xfrm>
            <a:off x="17774412" y="6846316"/>
            <a:ext cx="239776" cy="335280"/>
          </a:xfrm>
          <a:custGeom>
            <a:avLst/>
            <a:gdLst/>
            <a:ahLst/>
            <a:cxnLst/>
            <a:rect l="0" t="0" r="0" b="0"/>
            <a:pathLst>
              <a:path w="5994400" h="8382000">
                <a:moveTo>
                  <a:pt x="2997200" y="8382000"/>
                </a:moveTo>
                <a:cubicBezTo>
                  <a:pt x="2074333" y="8382000"/>
                  <a:pt x="1344083" y="8017934"/>
                  <a:pt x="806450" y="7289800"/>
                </a:cubicBezTo>
                <a:cubicBezTo>
                  <a:pt x="268816" y="6561667"/>
                  <a:pt x="0" y="5516034"/>
                  <a:pt x="0" y="4152900"/>
                </a:cubicBezTo>
                <a:cubicBezTo>
                  <a:pt x="0" y="2781300"/>
                  <a:pt x="268816" y="1746250"/>
                  <a:pt x="806450" y="1047750"/>
                </a:cubicBezTo>
                <a:cubicBezTo>
                  <a:pt x="1344083" y="349250"/>
                  <a:pt x="2074333" y="0"/>
                  <a:pt x="2997200" y="0"/>
                </a:cubicBezTo>
                <a:cubicBezTo>
                  <a:pt x="3920066" y="0"/>
                  <a:pt x="4650316" y="349250"/>
                  <a:pt x="5187950" y="1047750"/>
                </a:cubicBezTo>
                <a:cubicBezTo>
                  <a:pt x="5725583" y="1746250"/>
                  <a:pt x="5994400" y="2781300"/>
                  <a:pt x="5994400" y="4152900"/>
                </a:cubicBezTo>
                <a:cubicBezTo>
                  <a:pt x="5994400" y="5516034"/>
                  <a:pt x="5725583" y="6561667"/>
                  <a:pt x="5187950" y="7289800"/>
                </a:cubicBezTo>
                <a:cubicBezTo>
                  <a:pt x="4650316" y="8017934"/>
                  <a:pt x="3920066" y="8382000"/>
                  <a:pt x="2997200" y="8382000"/>
                </a:cubicBezTo>
                <a:close/>
                <a:moveTo>
                  <a:pt x="2997200" y="1143000"/>
                </a:moveTo>
                <a:cubicBezTo>
                  <a:pt x="2751666" y="1143000"/>
                  <a:pt x="2527300" y="1195917"/>
                  <a:pt x="2324100" y="1301750"/>
                </a:cubicBezTo>
                <a:cubicBezTo>
                  <a:pt x="2120900" y="1407584"/>
                  <a:pt x="1945216" y="1579034"/>
                  <a:pt x="1797050" y="1816100"/>
                </a:cubicBezTo>
                <a:cubicBezTo>
                  <a:pt x="1648883" y="2053167"/>
                  <a:pt x="1532466" y="2364317"/>
                  <a:pt x="1447800" y="2749550"/>
                </a:cubicBezTo>
                <a:cubicBezTo>
                  <a:pt x="1363133" y="3134784"/>
                  <a:pt x="1320800" y="3602567"/>
                  <a:pt x="1320800" y="4152900"/>
                </a:cubicBezTo>
                <a:cubicBezTo>
                  <a:pt x="1320800" y="4703234"/>
                  <a:pt x="1363133" y="5175250"/>
                  <a:pt x="1447800" y="5568950"/>
                </a:cubicBezTo>
                <a:cubicBezTo>
                  <a:pt x="1532466" y="5962650"/>
                  <a:pt x="1648883" y="6282267"/>
                  <a:pt x="1797050" y="6527800"/>
                </a:cubicBezTo>
                <a:cubicBezTo>
                  <a:pt x="1945216" y="6773334"/>
                  <a:pt x="2120900" y="6953250"/>
                  <a:pt x="2324100" y="7067550"/>
                </a:cubicBezTo>
                <a:cubicBezTo>
                  <a:pt x="2527300" y="7181850"/>
                  <a:pt x="2751666" y="7239000"/>
                  <a:pt x="2997200" y="7239000"/>
                </a:cubicBezTo>
                <a:cubicBezTo>
                  <a:pt x="3234266" y="7239000"/>
                  <a:pt x="3456516" y="7181850"/>
                  <a:pt x="3663950" y="7067550"/>
                </a:cubicBezTo>
                <a:cubicBezTo>
                  <a:pt x="3871383" y="6953250"/>
                  <a:pt x="4049183" y="6773334"/>
                  <a:pt x="4197350" y="6527800"/>
                </a:cubicBezTo>
                <a:cubicBezTo>
                  <a:pt x="4345516" y="6282267"/>
                  <a:pt x="4461933" y="5962650"/>
                  <a:pt x="4546600" y="5568950"/>
                </a:cubicBezTo>
                <a:cubicBezTo>
                  <a:pt x="4631266" y="5175250"/>
                  <a:pt x="4673600" y="4703234"/>
                  <a:pt x="4673600" y="4152900"/>
                </a:cubicBezTo>
                <a:cubicBezTo>
                  <a:pt x="4673600" y="3602567"/>
                  <a:pt x="4631266" y="3134784"/>
                  <a:pt x="4546600" y="2749550"/>
                </a:cubicBezTo>
                <a:cubicBezTo>
                  <a:pt x="4461933" y="2364317"/>
                  <a:pt x="4345516" y="2053167"/>
                  <a:pt x="4197350" y="1816100"/>
                </a:cubicBezTo>
                <a:cubicBezTo>
                  <a:pt x="4049183" y="1579034"/>
                  <a:pt x="3871383" y="1407584"/>
                  <a:pt x="3663950" y="1301750"/>
                </a:cubicBezTo>
                <a:cubicBezTo>
                  <a:pt x="3456516" y="1195917"/>
                  <a:pt x="3234266" y="1143000"/>
                  <a:pt x="2997200" y="1143000"/>
                </a:cubicBezTo>
                <a:close/>
                <a:moveTo>
                  <a:pt x="2997200" y="5003800"/>
                </a:moveTo>
                <a:cubicBezTo>
                  <a:pt x="2751666" y="5003800"/>
                  <a:pt x="2544233" y="4923367"/>
                  <a:pt x="2374900" y="4762500"/>
                </a:cubicBezTo>
                <a:cubicBezTo>
                  <a:pt x="2205566" y="4601634"/>
                  <a:pt x="2120900" y="4381500"/>
                  <a:pt x="2120900" y="4102100"/>
                </a:cubicBezTo>
                <a:cubicBezTo>
                  <a:pt x="2120900" y="3822700"/>
                  <a:pt x="2205566" y="3602567"/>
                  <a:pt x="2374900" y="3441700"/>
                </a:cubicBezTo>
                <a:cubicBezTo>
                  <a:pt x="2544233" y="3280834"/>
                  <a:pt x="2751666" y="3200400"/>
                  <a:pt x="2997200" y="3200400"/>
                </a:cubicBezTo>
                <a:cubicBezTo>
                  <a:pt x="3242733" y="3200400"/>
                  <a:pt x="3450166" y="3280834"/>
                  <a:pt x="3619500" y="3441700"/>
                </a:cubicBezTo>
                <a:cubicBezTo>
                  <a:pt x="3788833" y="3602567"/>
                  <a:pt x="3873500" y="3822700"/>
                  <a:pt x="3873500" y="4102100"/>
                </a:cubicBezTo>
                <a:cubicBezTo>
                  <a:pt x="3873500" y="4381500"/>
                  <a:pt x="3788833" y="4601634"/>
                  <a:pt x="3619500" y="4762500"/>
                </a:cubicBezTo>
                <a:cubicBezTo>
                  <a:pt x="3450166" y="4923367"/>
                  <a:pt x="3242733" y="5003800"/>
                  <a:pt x="2997200" y="5003800"/>
                </a:cubicBezTo>
                <a:close/>
              </a:path>
            </a:pathLst>
          </a:custGeom>
          <a:solidFill>
            <a:srgbClr val="BD99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2" name="Rectangle 2402"/>
          <p:cNvSpPr/>
          <p:nvPr/>
        </p:nvSpPr>
        <p:spPr>
          <a:xfrm>
            <a:off x="13169900" y="7182917"/>
            <a:ext cx="2133600" cy="766267"/>
          </a:xfrm>
          <a:prstGeom prst="rect">
            <a:avLst/>
          </a:prstGeom>
        </p:spPr>
      </p:sp>
      <p:sp>
        <p:nvSpPr>
          <p:cNvPr id="2403" name="Freeform 2403"/>
          <p:cNvSpPr/>
          <p:nvPr/>
        </p:nvSpPr>
        <p:spPr>
          <a:xfrm>
            <a:off x="14440916" y="745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4" name="Freeform 2404"/>
          <p:cNvSpPr/>
          <p:nvPr/>
        </p:nvSpPr>
        <p:spPr>
          <a:xfrm>
            <a:off x="14789912" y="77165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5" name="Rectangle 2405"/>
          <p:cNvSpPr/>
          <p:nvPr/>
        </p:nvSpPr>
        <p:spPr>
          <a:xfrm>
            <a:off x="13169900" y="7817917"/>
            <a:ext cx="4572000" cy="766267"/>
          </a:xfrm>
          <a:prstGeom prst="rect">
            <a:avLst/>
          </a:prstGeom>
        </p:spPr>
      </p:sp>
      <p:sp>
        <p:nvSpPr>
          <p:cNvPr id="2406" name="Freeform 2406"/>
          <p:cNvSpPr/>
          <p:nvPr/>
        </p:nvSpPr>
        <p:spPr>
          <a:xfrm>
            <a:off x="14413484" y="8189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7" name="Freeform 2407"/>
          <p:cNvSpPr/>
          <p:nvPr/>
        </p:nvSpPr>
        <p:spPr>
          <a:xfrm>
            <a:off x="14725396" y="818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8" name="Freeform 2408"/>
          <p:cNvSpPr/>
          <p:nvPr/>
        </p:nvSpPr>
        <p:spPr>
          <a:xfrm>
            <a:off x="15028672" y="812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9" name="Freeform 2409"/>
          <p:cNvSpPr/>
          <p:nvPr/>
        </p:nvSpPr>
        <p:spPr>
          <a:xfrm>
            <a:off x="15345156" y="8086852"/>
            <a:ext cx="228600" cy="358648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0" name="Freeform 2410"/>
          <p:cNvSpPr/>
          <p:nvPr/>
        </p:nvSpPr>
        <p:spPr>
          <a:xfrm>
            <a:off x="15635224" y="81899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1" name="Freeform 2411"/>
          <p:cNvSpPr/>
          <p:nvPr/>
        </p:nvSpPr>
        <p:spPr>
          <a:xfrm>
            <a:off x="15940024" y="80868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2" name="Freeform 2412"/>
          <p:cNvSpPr/>
          <p:nvPr/>
        </p:nvSpPr>
        <p:spPr>
          <a:xfrm>
            <a:off x="16249396" y="8189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3" name="Freeform 2413"/>
          <p:cNvSpPr/>
          <p:nvPr/>
        </p:nvSpPr>
        <p:spPr>
          <a:xfrm>
            <a:off x="16624808" y="81762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4" name="Freeform 2414"/>
          <p:cNvSpPr/>
          <p:nvPr/>
        </p:nvSpPr>
        <p:spPr>
          <a:xfrm>
            <a:off x="17189704" y="8085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5" name="Rectangle 2415"/>
          <p:cNvSpPr/>
          <p:nvPr/>
        </p:nvSpPr>
        <p:spPr>
          <a:xfrm>
            <a:off x="13169900" y="8452917"/>
            <a:ext cx="9753600" cy="1401266"/>
          </a:xfrm>
          <a:prstGeom prst="rect">
            <a:avLst/>
          </a:prstGeom>
        </p:spPr>
      </p:sp>
      <p:sp>
        <p:nvSpPr>
          <p:cNvPr id="2416" name="Freeform 2416"/>
          <p:cNvSpPr/>
          <p:nvPr/>
        </p:nvSpPr>
        <p:spPr>
          <a:xfrm>
            <a:off x="15030196" y="882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7" name="Freeform 2417"/>
          <p:cNvSpPr/>
          <p:nvPr/>
        </p:nvSpPr>
        <p:spPr>
          <a:xfrm>
            <a:off x="15339568" y="882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8" name="Freeform 2418"/>
          <p:cNvSpPr/>
          <p:nvPr/>
        </p:nvSpPr>
        <p:spPr>
          <a:xfrm>
            <a:off x="15628620" y="8831072"/>
            <a:ext cx="264668" cy="352044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9" name="Freeform 2419"/>
          <p:cNvSpPr/>
          <p:nvPr/>
        </p:nvSpPr>
        <p:spPr>
          <a:xfrm>
            <a:off x="16015208" y="88112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0" name="Freeform 2420"/>
          <p:cNvSpPr/>
          <p:nvPr/>
        </p:nvSpPr>
        <p:spPr>
          <a:xfrm>
            <a:off x="16569436" y="8715756"/>
            <a:ext cx="248920" cy="364744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1" name="Freeform 2421"/>
          <p:cNvSpPr/>
          <p:nvPr/>
        </p:nvSpPr>
        <p:spPr>
          <a:xfrm>
            <a:off x="16863060" y="88310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2" name="Freeform 2422"/>
          <p:cNvSpPr/>
          <p:nvPr/>
        </p:nvSpPr>
        <p:spPr>
          <a:xfrm>
            <a:off x="17173956" y="8824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3" name="Freeform 2423"/>
          <p:cNvSpPr/>
          <p:nvPr/>
        </p:nvSpPr>
        <p:spPr>
          <a:xfrm>
            <a:off x="17474184" y="8824976"/>
            <a:ext cx="238760" cy="261620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4" name="Freeform 2424"/>
          <p:cNvSpPr/>
          <p:nvPr/>
        </p:nvSpPr>
        <p:spPr>
          <a:xfrm>
            <a:off x="17771872" y="8763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5" name="Freeform 2425"/>
          <p:cNvSpPr/>
          <p:nvPr/>
        </p:nvSpPr>
        <p:spPr>
          <a:xfrm>
            <a:off x="18089372" y="8708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6" name="Freeform 2426"/>
          <p:cNvSpPr/>
          <p:nvPr/>
        </p:nvSpPr>
        <p:spPr>
          <a:xfrm>
            <a:off x="18378424" y="88249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7" name="Freeform 2427"/>
          <p:cNvSpPr/>
          <p:nvPr/>
        </p:nvSpPr>
        <p:spPr>
          <a:xfrm>
            <a:off x="18697956" y="8824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8" name="Freeform 2428"/>
          <p:cNvSpPr/>
          <p:nvPr/>
        </p:nvSpPr>
        <p:spPr>
          <a:xfrm>
            <a:off x="19364452" y="8708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9" name="Freeform 2429"/>
          <p:cNvSpPr/>
          <p:nvPr/>
        </p:nvSpPr>
        <p:spPr>
          <a:xfrm>
            <a:off x="19595084" y="8824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0" name="Freeform 2430"/>
          <p:cNvSpPr/>
          <p:nvPr/>
        </p:nvSpPr>
        <p:spPr>
          <a:xfrm>
            <a:off x="19906996" y="882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1" name="Freeform 2431"/>
          <p:cNvSpPr/>
          <p:nvPr/>
        </p:nvSpPr>
        <p:spPr>
          <a:xfrm>
            <a:off x="20211796" y="882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2" name="Freeform 2432"/>
          <p:cNvSpPr/>
          <p:nvPr/>
        </p:nvSpPr>
        <p:spPr>
          <a:xfrm>
            <a:off x="20516596" y="882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3" name="Freeform 2433"/>
          <p:cNvSpPr/>
          <p:nvPr/>
        </p:nvSpPr>
        <p:spPr>
          <a:xfrm>
            <a:off x="20825968" y="882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4" name="Freeform 2434"/>
          <p:cNvSpPr/>
          <p:nvPr/>
        </p:nvSpPr>
        <p:spPr>
          <a:xfrm>
            <a:off x="21126196" y="88249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5" name="Freeform 2435"/>
          <p:cNvSpPr/>
          <p:nvPr/>
        </p:nvSpPr>
        <p:spPr>
          <a:xfrm>
            <a:off x="21430996" y="882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6" name="Freeform 2436"/>
          <p:cNvSpPr/>
          <p:nvPr/>
        </p:nvSpPr>
        <p:spPr>
          <a:xfrm>
            <a:off x="21767292" y="8708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7" name="Freeform 2437"/>
          <p:cNvSpPr/>
          <p:nvPr/>
        </p:nvSpPr>
        <p:spPr>
          <a:xfrm>
            <a:off x="22371304" y="872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8" name="Freeform 2438"/>
          <p:cNvSpPr/>
          <p:nvPr/>
        </p:nvSpPr>
        <p:spPr>
          <a:xfrm>
            <a:off x="15644368" y="9459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9" name="Freeform 2439"/>
          <p:cNvSpPr/>
          <p:nvPr/>
        </p:nvSpPr>
        <p:spPr>
          <a:xfrm>
            <a:off x="15949168" y="9356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0" name="Freeform 2440"/>
          <p:cNvSpPr/>
          <p:nvPr/>
        </p:nvSpPr>
        <p:spPr>
          <a:xfrm>
            <a:off x="16249396" y="945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1" name="Freeform 2441"/>
          <p:cNvSpPr/>
          <p:nvPr/>
        </p:nvSpPr>
        <p:spPr>
          <a:xfrm>
            <a:off x="16588740" y="94599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2" name="Freeform 2442"/>
          <p:cNvSpPr/>
          <p:nvPr/>
        </p:nvSpPr>
        <p:spPr>
          <a:xfrm>
            <a:off x="16857472" y="939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3" name="Freeform 2443"/>
          <p:cNvSpPr/>
          <p:nvPr/>
        </p:nvSpPr>
        <p:spPr>
          <a:xfrm>
            <a:off x="17230852" y="9343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4" name="Freeform 2444"/>
          <p:cNvSpPr/>
          <p:nvPr/>
        </p:nvSpPr>
        <p:spPr>
          <a:xfrm>
            <a:off x="17461484" y="9459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5" name="Freeform 2445"/>
          <p:cNvSpPr/>
          <p:nvPr/>
        </p:nvSpPr>
        <p:spPr>
          <a:xfrm>
            <a:off x="17773396" y="945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6" name="Freeform 2446"/>
          <p:cNvSpPr/>
          <p:nvPr/>
        </p:nvSpPr>
        <p:spPr>
          <a:xfrm>
            <a:off x="18078196" y="9459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7" name="Freeform 2447"/>
          <p:cNvSpPr/>
          <p:nvPr/>
        </p:nvSpPr>
        <p:spPr>
          <a:xfrm>
            <a:off x="18382996" y="9459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8" name="Freeform 2448"/>
          <p:cNvSpPr/>
          <p:nvPr/>
        </p:nvSpPr>
        <p:spPr>
          <a:xfrm>
            <a:off x="18692368" y="9459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9" name="Freeform 2449"/>
          <p:cNvSpPr/>
          <p:nvPr/>
        </p:nvSpPr>
        <p:spPr>
          <a:xfrm>
            <a:off x="18992596" y="94599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0" name="Freeform 2450"/>
          <p:cNvSpPr/>
          <p:nvPr/>
        </p:nvSpPr>
        <p:spPr>
          <a:xfrm>
            <a:off x="19297396" y="945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1" name="Freeform 2451"/>
          <p:cNvSpPr/>
          <p:nvPr/>
        </p:nvSpPr>
        <p:spPr>
          <a:xfrm>
            <a:off x="19633692" y="9343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2" name="Rectangle 2452"/>
          <p:cNvSpPr/>
          <p:nvPr/>
        </p:nvSpPr>
        <p:spPr>
          <a:xfrm>
            <a:off x="13169900" y="9722917"/>
            <a:ext cx="2438400" cy="766267"/>
          </a:xfrm>
          <a:prstGeom prst="rect">
            <a:avLst/>
          </a:prstGeom>
        </p:spPr>
      </p:sp>
      <p:sp>
        <p:nvSpPr>
          <p:cNvPr id="2453" name="Freeform 2453"/>
          <p:cNvSpPr/>
          <p:nvPr/>
        </p:nvSpPr>
        <p:spPr>
          <a:xfrm>
            <a:off x="15050516" y="999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4" name="Rectangle 2454"/>
          <p:cNvSpPr/>
          <p:nvPr/>
        </p:nvSpPr>
        <p:spPr>
          <a:xfrm>
            <a:off x="13169900" y="10357917"/>
            <a:ext cx="1828800" cy="766267"/>
          </a:xfrm>
          <a:prstGeom prst="rect">
            <a:avLst/>
          </a:prstGeom>
        </p:spPr>
      </p:sp>
      <p:sp>
        <p:nvSpPr>
          <p:cNvPr id="2455" name="Freeform 2455"/>
          <p:cNvSpPr/>
          <p:nvPr/>
        </p:nvSpPr>
        <p:spPr>
          <a:xfrm>
            <a:off x="14440916" y="10625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6" name="Rectangle 2456"/>
          <p:cNvSpPr/>
          <p:nvPr/>
        </p:nvSpPr>
        <p:spPr>
          <a:xfrm>
            <a:off x="13169900" y="10992917"/>
            <a:ext cx="1524000" cy="766267"/>
          </a:xfrm>
          <a:prstGeom prst="rect">
            <a:avLst/>
          </a:prstGeom>
        </p:spPr>
      </p:sp>
      <p:sp>
        <p:nvSpPr>
          <p:cNvPr id="2457" name="Freeform 2457"/>
          <p:cNvSpPr/>
          <p:nvPr/>
        </p:nvSpPr>
        <p:spPr>
          <a:xfrm>
            <a:off x="13831316" y="1126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8" name="Freeform 2458"/>
          <p:cNvSpPr/>
          <p:nvPr/>
        </p:nvSpPr>
        <p:spPr>
          <a:xfrm>
            <a:off x="14147292" y="11248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9" name="Rectangle 2459"/>
          <p:cNvSpPr/>
          <p:nvPr/>
        </p:nvSpPr>
        <p:spPr>
          <a:xfrm>
            <a:off x="7454900" y="1160273"/>
            <a:ext cx="9485986" cy="1706879"/>
          </a:xfrm>
          <a:prstGeom prst="rect">
            <a:avLst/>
          </a:prstGeom>
        </p:spPr>
      </p:sp>
      <p:sp>
        <p:nvSpPr>
          <p:cNvPr id="2460" name="Freeform 2460"/>
          <p:cNvSpPr/>
          <p:nvPr/>
        </p:nvSpPr>
        <p:spPr>
          <a:xfrm>
            <a:off x="7570114" y="1515872"/>
            <a:ext cx="695553" cy="1024128"/>
          </a:xfrm>
          <a:custGeom>
            <a:avLst/>
            <a:gdLst/>
            <a:ahLst/>
            <a:cxnLst/>
            <a:rect l="0" t="0" r="0" b="0"/>
            <a:pathLst>
              <a:path w="6210300" h="9144000">
                <a:moveTo>
                  <a:pt x="0" y="9144000"/>
                </a:moveTo>
                <a:lnTo>
                  <a:pt x="0" y="0"/>
                </a:lnTo>
                <a:lnTo>
                  <a:pt x="6083300" y="0"/>
                </a:lnTo>
                <a:lnTo>
                  <a:pt x="6083300" y="736600"/>
                </a:lnTo>
                <a:lnTo>
                  <a:pt x="863600" y="736600"/>
                </a:lnTo>
                <a:lnTo>
                  <a:pt x="863600" y="4038600"/>
                </a:lnTo>
                <a:lnTo>
                  <a:pt x="5575300" y="4038600"/>
                </a:lnTo>
                <a:lnTo>
                  <a:pt x="5575300" y="4775200"/>
                </a:lnTo>
                <a:lnTo>
                  <a:pt x="863600" y="4775200"/>
                </a:lnTo>
                <a:lnTo>
                  <a:pt x="863600" y="8407400"/>
                </a:lnTo>
                <a:lnTo>
                  <a:pt x="6210300" y="8407400"/>
                </a:lnTo>
                <a:lnTo>
                  <a:pt x="62103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1" name="Freeform 2461"/>
          <p:cNvSpPr/>
          <p:nvPr/>
        </p:nvSpPr>
        <p:spPr>
          <a:xfrm>
            <a:off x="8348167" y="1803197"/>
            <a:ext cx="662838" cy="736803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2" name="Freeform 2462"/>
          <p:cNvSpPr/>
          <p:nvPr/>
        </p:nvSpPr>
        <p:spPr>
          <a:xfrm>
            <a:off x="9099194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3" name="Freeform 2463"/>
          <p:cNvSpPr/>
          <p:nvPr/>
        </p:nvSpPr>
        <p:spPr>
          <a:xfrm>
            <a:off x="9928453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4" name="Freeform 2464"/>
          <p:cNvSpPr/>
          <p:nvPr/>
        </p:nvSpPr>
        <p:spPr>
          <a:xfrm>
            <a:off x="10645343" y="15983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5" name="Freeform 2465"/>
          <p:cNvSpPr/>
          <p:nvPr/>
        </p:nvSpPr>
        <p:spPr>
          <a:xfrm>
            <a:off x="11510162" y="1515872"/>
            <a:ext cx="584606" cy="1024128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6" name="Freeform 2466"/>
          <p:cNvSpPr/>
          <p:nvPr/>
        </p:nvSpPr>
        <p:spPr>
          <a:xfrm>
            <a:off x="12264034" y="1783284"/>
            <a:ext cx="694131" cy="77663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7" name="Freeform 2467"/>
          <p:cNvSpPr/>
          <p:nvPr/>
        </p:nvSpPr>
        <p:spPr>
          <a:xfrm>
            <a:off x="13091871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8" name="Freeform 2468"/>
          <p:cNvSpPr/>
          <p:nvPr/>
        </p:nvSpPr>
        <p:spPr>
          <a:xfrm>
            <a:off x="13859966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9" name="Freeform 2469"/>
          <p:cNvSpPr/>
          <p:nvPr/>
        </p:nvSpPr>
        <p:spPr>
          <a:xfrm>
            <a:off x="14764614" y="1515872"/>
            <a:ext cx="85344" cy="102412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0" name="Freeform 2470"/>
          <p:cNvSpPr/>
          <p:nvPr/>
        </p:nvSpPr>
        <p:spPr>
          <a:xfrm>
            <a:off x="15076120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1" name="Freeform 2471"/>
          <p:cNvSpPr/>
          <p:nvPr/>
        </p:nvSpPr>
        <p:spPr>
          <a:xfrm>
            <a:off x="15383357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2" name="Freeform 2472"/>
          <p:cNvSpPr/>
          <p:nvPr/>
        </p:nvSpPr>
        <p:spPr>
          <a:xfrm>
            <a:off x="16151454" y="1783284"/>
            <a:ext cx="677062" cy="1058265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Freeform 2473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74" name="Picture 247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2475" name="Picture 247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6388100"/>
            <a:ext cx="1562100" cy="609600"/>
          </a:xfrm>
          <a:prstGeom prst="rect">
            <a:avLst/>
          </a:prstGeom>
          <a:noFill/>
        </p:spPr>
      </p:pic>
      <p:pic>
        <p:nvPicPr>
          <p:cNvPr id="2476" name="Picture 247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6388100"/>
            <a:ext cx="1968500" cy="596900"/>
          </a:xfrm>
          <a:prstGeom prst="rect">
            <a:avLst/>
          </a:prstGeom>
          <a:noFill/>
        </p:spPr>
      </p:pic>
      <p:pic>
        <p:nvPicPr>
          <p:cNvPr id="2477" name="Picture 247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20100" y="6413500"/>
            <a:ext cx="5334000" cy="711200"/>
          </a:xfrm>
          <a:prstGeom prst="rect">
            <a:avLst/>
          </a:prstGeom>
          <a:noFill/>
        </p:spPr>
      </p:pic>
      <p:pic>
        <p:nvPicPr>
          <p:cNvPr id="2478" name="Picture 247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54100" y="6464300"/>
            <a:ext cx="381000" cy="520700"/>
          </a:xfrm>
          <a:prstGeom prst="rect">
            <a:avLst/>
          </a:prstGeom>
          <a:noFill/>
        </p:spPr>
      </p:pic>
      <p:pic>
        <p:nvPicPr>
          <p:cNvPr id="2479" name="Picture 247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5300" y="6438900"/>
            <a:ext cx="482600" cy="546100"/>
          </a:xfrm>
          <a:prstGeom prst="rect">
            <a:avLst/>
          </a:prstGeom>
          <a:noFill/>
        </p:spPr>
      </p:pic>
      <p:pic>
        <p:nvPicPr>
          <p:cNvPr id="2480" name="Picture 248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78100" y="6388100"/>
            <a:ext cx="2286000" cy="698500"/>
          </a:xfrm>
          <a:prstGeom prst="rect">
            <a:avLst/>
          </a:prstGeom>
          <a:noFill/>
        </p:spPr>
      </p:pic>
      <p:pic>
        <p:nvPicPr>
          <p:cNvPr id="2481" name="Picture 248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7188200"/>
            <a:ext cx="1562100" cy="609600"/>
          </a:xfrm>
          <a:prstGeom prst="rect">
            <a:avLst/>
          </a:prstGeom>
          <a:noFill/>
        </p:spPr>
      </p:pic>
      <p:pic>
        <p:nvPicPr>
          <p:cNvPr id="2482" name="Picture 248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7188200"/>
            <a:ext cx="3873500" cy="609600"/>
          </a:xfrm>
          <a:prstGeom prst="rect">
            <a:avLst/>
          </a:prstGeom>
          <a:noFill/>
        </p:spPr>
      </p:pic>
      <p:pic>
        <p:nvPicPr>
          <p:cNvPr id="2483" name="Picture 248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25100" y="7213600"/>
            <a:ext cx="5334000" cy="711200"/>
          </a:xfrm>
          <a:prstGeom prst="rect">
            <a:avLst/>
          </a:prstGeom>
          <a:noFill/>
        </p:spPr>
      </p:pic>
      <p:pic>
        <p:nvPicPr>
          <p:cNvPr id="2484" name="Picture 248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59100" y="7264400"/>
            <a:ext cx="381000" cy="520700"/>
          </a:xfrm>
          <a:prstGeom prst="rect">
            <a:avLst/>
          </a:prstGeom>
          <a:noFill/>
        </p:spPr>
      </p:pic>
      <p:pic>
        <p:nvPicPr>
          <p:cNvPr id="2485" name="Picture 248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08400" y="7239000"/>
            <a:ext cx="431800" cy="546100"/>
          </a:xfrm>
          <a:prstGeom prst="rect">
            <a:avLst/>
          </a:prstGeom>
          <a:noFill/>
        </p:spPr>
      </p:pic>
      <p:pic>
        <p:nvPicPr>
          <p:cNvPr id="2486" name="Picture 248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83100" y="7188200"/>
            <a:ext cx="2286000" cy="698500"/>
          </a:xfrm>
          <a:prstGeom prst="rect">
            <a:avLst/>
          </a:prstGeom>
          <a:noFill/>
        </p:spPr>
      </p:pic>
      <p:pic>
        <p:nvPicPr>
          <p:cNvPr id="2487" name="Picture 248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7988300"/>
            <a:ext cx="1562100" cy="609600"/>
          </a:xfrm>
          <a:prstGeom prst="rect">
            <a:avLst/>
          </a:prstGeom>
          <a:noFill/>
        </p:spPr>
      </p:pic>
      <p:pic>
        <p:nvPicPr>
          <p:cNvPr id="2488" name="Picture 248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7988300"/>
            <a:ext cx="3873500" cy="609600"/>
          </a:xfrm>
          <a:prstGeom prst="rect">
            <a:avLst/>
          </a:prstGeom>
          <a:noFill/>
        </p:spPr>
      </p:pic>
      <p:pic>
        <p:nvPicPr>
          <p:cNvPr id="2489" name="Picture 2489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25100" y="8013700"/>
            <a:ext cx="5334000" cy="711200"/>
          </a:xfrm>
          <a:prstGeom prst="rect">
            <a:avLst/>
          </a:prstGeom>
          <a:noFill/>
        </p:spPr>
      </p:pic>
      <p:pic>
        <p:nvPicPr>
          <p:cNvPr id="2490" name="Picture 249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59100" y="8064500"/>
            <a:ext cx="381000" cy="520700"/>
          </a:xfrm>
          <a:prstGeom prst="rect">
            <a:avLst/>
          </a:prstGeom>
          <a:noFill/>
        </p:spPr>
      </p:pic>
      <p:pic>
        <p:nvPicPr>
          <p:cNvPr id="2491" name="Picture 249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0" y="8026400"/>
            <a:ext cx="457200" cy="571500"/>
          </a:xfrm>
          <a:prstGeom prst="rect">
            <a:avLst/>
          </a:prstGeom>
          <a:noFill/>
        </p:spPr>
      </p:pic>
      <p:pic>
        <p:nvPicPr>
          <p:cNvPr id="2492" name="Picture 249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83100" y="7988300"/>
            <a:ext cx="2286000" cy="698500"/>
          </a:xfrm>
          <a:prstGeom prst="rect">
            <a:avLst/>
          </a:prstGeom>
          <a:noFill/>
        </p:spPr>
      </p:pic>
      <p:pic>
        <p:nvPicPr>
          <p:cNvPr id="2493" name="Picture 249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0100" y="8788400"/>
            <a:ext cx="1562100" cy="609600"/>
          </a:xfrm>
          <a:prstGeom prst="rect">
            <a:avLst/>
          </a:prstGeom>
          <a:noFill/>
        </p:spPr>
      </p:pic>
      <p:pic>
        <p:nvPicPr>
          <p:cNvPr id="2494" name="Picture 2494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8801100"/>
            <a:ext cx="2362200" cy="596900"/>
          </a:xfrm>
          <a:prstGeom prst="rect">
            <a:avLst/>
          </a:prstGeom>
          <a:noFill/>
        </p:spPr>
      </p:pic>
      <p:pic>
        <p:nvPicPr>
          <p:cNvPr id="2495" name="Picture 249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01100" y="8864600"/>
            <a:ext cx="381000" cy="520700"/>
          </a:xfrm>
          <a:prstGeom prst="rect">
            <a:avLst/>
          </a:prstGeom>
          <a:noFill/>
        </p:spPr>
      </p:pic>
      <p:pic>
        <p:nvPicPr>
          <p:cNvPr id="2496" name="Picture 2496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7700" y="8801100"/>
            <a:ext cx="3505200" cy="685800"/>
          </a:xfrm>
          <a:prstGeom prst="rect">
            <a:avLst/>
          </a:prstGeom>
          <a:noFill/>
        </p:spPr>
      </p:pic>
      <p:pic>
        <p:nvPicPr>
          <p:cNvPr id="2497" name="Picture 249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73100" y="8788400"/>
            <a:ext cx="2286000" cy="698500"/>
          </a:xfrm>
          <a:prstGeom prst="rect">
            <a:avLst/>
          </a:prstGeom>
          <a:noFill/>
        </p:spPr>
      </p:pic>
      <p:sp>
        <p:nvSpPr>
          <p:cNvPr id="2498" name="Rectangle 2498"/>
          <p:cNvSpPr/>
          <p:nvPr/>
        </p:nvSpPr>
        <p:spPr>
          <a:xfrm>
            <a:off x="3848100" y="6111621"/>
            <a:ext cx="14097000" cy="957833"/>
          </a:xfrm>
          <a:prstGeom prst="rect">
            <a:avLst/>
          </a:prstGeom>
        </p:spPr>
      </p:sp>
      <p:sp>
        <p:nvSpPr>
          <p:cNvPr id="2499" name="Freeform 2499"/>
          <p:cNvSpPr/>
          <p:nvPr/>
        </p:nvSpPr>
        <p:spPr>
          <a:xfrm>
            <a:off x="4685030" y="65119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0" name="Freeform 2500"/>
          <p:cNvSpPr/>
          <p:nvPr/>
        </p:nvSpPr>
        <p:spPr>
          <a:xfrm>
            <a:off x="5024755" y="64477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1" name="Freeform 2501"/>
          <p:cNvSpPr/>
          <p:nvPr/>
        </p:nvSpPr>
        <p:spPr>
          <a:xfrm>
            <a:off x="5425440" y="64312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2" name="Freeform 2502"/>
          <p:cNvSpPr/>
          <p:nvPr/>
        </p:nvSpPr>
        <p:spPr>
          <a:xfrm>
            <a:off x="5779135" y="65843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3" name="Freeform 2503"/>
          <p:cNvSpPr/>
          <p:nvPr/>
        </p:nvSpPr>
        <p:spPr>
          <a:xfrm>
            <a:off x="6541135" y="65843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4" name="Freeform 2504"/>
          <p:cNvSpPr/>
          <p:nvPr/>
        </p:nvSpPr>
        <p:spPr>
          <a:xfrm>
            <a:off x="6978015" y="66802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5" name="Freeform 2505"/>
          <p:cNvSpPr/>
          <p:nvPr/>
        </p:nvSpPr>
        <p:spPr>
          <a:xfrm>
            <a:off x="7330440" y="64312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6" name="Freeform 2506"/>
          <p:cNvSpPr/>
          <p:nvPr/>
        </p:nvSpPr>
        <p:spPr>
          <a:xfrm>
            <a:off x="7716520" y="6440170"/>
            <a:ext cx="311150" cy="455930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7" name="Freeform 2507"/>
          <p:cNvSpPr/>
          <p:nvPr/>
        </p:nvSpPr>
        <p:spPr>
          <a:xfrm>
            <a:off x="8088630" y="66014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8" name="Freeform 2508"/>
          <p:cNvSpPr/>
          <p:nvPr/>
        </p:nvSpPr>
        <p:spPr>
          <a:xfrm>
            <a:off x="8488045" y="64604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9" name="Freeform 2509"/>
          <p:cNvSpPr/>
          <p:nvPr/>
        </p:nvSpPr>
        <p:spPr>
          <a:xfrm>
            <a:off x="8838565" y="64992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0" name="Freeform 2510"/>
          <p:cNvSpPr/>
          <p:nvPr/>
        </p:nvSpPr>
        <p:spPr>
          <a:xfrm>
            <a:off x="9207500" y="6584315"/>
            <a:ext cx="330835" cy="440055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1" name="Freeform 2511"/>
          <p:cNvSpPr/>
          <p:nvPr/>
        </p:nvSpPr>
        <p:spPr>
          <a:xfrm>
            <a:off x="9615170" y="6576695"/>
            <a:ext cx="295275" cy="442595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2" name="Freeform 2512"/>
          <p:cNvSpPr/>
          <p:nvPr/>
        </p:nvSpPr>
        <p:spPr>
          <a:xfrm>
            <a:off x="9983470" y="65766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3" name="Freeform 2513"/>
          <p:cNvSpPr/>
          <p:nvPr/>
        </p:nvSpPr>
        <p:spPr>
          <a:xfrm>
            <a:off x="10755630" y="66014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4" name="Freeform 2514"/>
          <p:cNvSpPr/>
          <p:nvPr/>
        </p:nvSpPr>
        <p:spPr>
          <a:xfrm>
            <a:off x="11136630" y="66014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5" name="Freeform 2515"/>
          <p:cNvSpPr/>
          <p:nvPr/>
        </p:nvSpPr>
        <p:spPr>
          <a:xfrm>
            <a:off x="11517630" y="66014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6" name="Freeform 2516"/>
          <p:cNvSpPr/>
          <p:nvPr/>
        </p:nvSpPr>
        <p:spPr>
          <a:xfrm>
            <a:off x="12376150" y="64604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7" name="Freeform 2517"/>
          <p:cNvSpPr/>
          <p:nvPr/>
        </p:nvSpPr>
        <p:spPr>
          <a:xfrm>
            <a:off x="12623800" y="6480810"/>
            <a:ext cx="355600" cy="415290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8" name="Freeform 2518"/>
          <p:cNvSpPr/>
          <p:nvPr/>
        </p:nvSpPr>
        <p:spPr>
          <a:xfrm>
            <a:off x="13138150" y="64604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9" name="Freeform 2519"/>
          <p:cNvSpPr/>
          <p:nvPr/>
        </p:nvSpPr>
        <p:spPr>
          <a:xfrm>
            <a:off x="13441045" y="64604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0" name="Freeform 2520"/>
          <p:cNvSpPr/>
          <p:nvPr/>
        </p:nvSpPr>
        <p:spPr>
          <a:xfrm>
            <a:off x="13818870" y="65119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1" name="Freeform 2521"/>
          <p:cNvSpPr/>
          <p:nvPr/>
        </p:nvSpPr>
        <p:spPr>
          <a:xfrm>
            <a:off x="14528800" y="6480810"/>
            <a:ext cx="355600" cy="415290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2" name="Freeform 2522"/>
          <p:cNvSpPr/>
          <p:nvPr/>
        </p:nvSpPr>
        <p:spPr>
          <a:xfrm>
            <a:off x="15353030" y="65119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3" name="Freeform 2523"/>
          <p:cNvSpPr/>
          <p:nvPr/>
        </p:nvSpPr>
        <p:spPr>
          <a:xfrm>
            <a:off x="15713710" y="64452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4" name="Freeform 2524"/>
          <p:cNvSpPr/>
          <p:nvPr/>
        </p:nvSpPr>
        <p:spPr>
          <a:xfrm>
            <a:off x="16073755" y="64477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5" name="Freeform 2525"/>
          <p:cNvSpPr/>
          <p:nvPr/>
        </p:nvSpPr>
        <p:spPr>
          <a:xfrm>
            <a:off x="16474440" y="64312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6" name="Freeform 2526"/>
          <p:cNvSpPr/>
          <p:nvPr/>
        </p:nvSpPr>
        <p:spPr>
          <a:xfrm>
            <a:off x="16828135" y="65843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7" name="Freeform 2527"/>
          <p:cNvSpPr/>
          <p:nvPr/>
        </p:nvSpPr>
        <p:spPr>
          <a:xfrm>
            <a:off x="17247870" y="65119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8" name="Rectangle 2528"/>
          <p:cNvSpPr/>
          <p:nvPr/>
        </p:nvSpPr>
        <p:spPr>
          <a:xfrm>
            <a:off x="3848100" y="6911721"/>
            <a:ext cx="16002000" cy="2558033"/>
          </a:xfrm>
          <a:prstGeom prst="rect">
            <a:avLst/>
          </a:prstGeom>
        </p:spPr>
      </p:sp>
      <p:sp>
        <p:nvSpPr>
          <p:cNvPr id="2529" name="Freeform 2529"/>
          <p:cNvSpPr/>
          <p:nvPr/>
        </p:nvSpPr>
        <p:spPr>
          <a:xfrm>
            <a:off x="4685030" y="73120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0" name="Freeform 2530"/>
          <p:cNvSpPr/>
          <p:nvPr/>
        </p:nvSpPr>
        <p:spPr>
          <a:xfrm>
            <a:off x="5024755" y="72478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1" name="Freeform 2531"/>
          <p:cNvSpPr/>
          <p:nvPr/>
        </p:nvSpPr>
        <p:spPr>
          <a:xfrm>
            <a:off x="5425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2" name="Freeform 2532"/>
          <p:cNvSpPr/>
          <p:nvPr/>
        </p:nvSpPr>
        <p:spPr>
          <a:xfrm>
            <a:off x="5779135" y="73844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3" name="Freeform 2533"/>
          <p:cNvSpPr/>
          <p:nvPr/>
        </p:nvSpPr>
        <p:spPr>
          <a:xfrm>
            <a:off x="6541135" y="73844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4" name="Freeform 2534"/>
          <p:cNvSpPr/>
          <p:nvPr/>
        </p:nvSpPr>
        <p:spPr>
          <a:xfrm>
            <a:off x="6978015" y="74803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5" name="Freeform 2535"/>
          <p:cNvSpPr/>
          <p:nvPr/>
        </p:nvSpPr>
        <p:spPr>
          <a:xfrm>
            <a:off x="7316470" y="73767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6" name="Freeform 2536"/>
          <p:cNvSpPr/>
          <p:nvPr/>
        </p:nvSpPr>
        <p:spPr>
          <a:xfrm>
            <a:off x="7703185" y="7247890"/>
            <a:ext cx="297815" cy="455930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7" name="Freeform 2537"/>
          <p:cNvSpPr/>
          <p:nvPr/>
        </p:nvSpPr>
        <p:spPr>
          <a:xfrm>
            <a:off x="8078470" y="73767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8" name="Freeform 2538"/>
          <p:cNvSpPr/>
          <p:nvPr/>
        </p:nvSpPr>
        <p:spPr>
          <a:xfrm>
            <a:off x="8459470" y="73767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9" name="Freeform 2539"/>
          <p:cNvSpPr/>
          <p:nvPr/>
        </p:nvSpPr>
        <p:spPr>
          <a:xfrm>
            <a:off x="8883015" y="74803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0" name="Freeform 2540"/>
          <p:cNvSpPr/>
          <p:nvPr/>
        </p:nvSpPr>
        <p:spPr>
          <a:xfrm>
            <a:off x="9235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1" name="Freeform 2541"/>
          <p:cNvSpPr/>
          <p:nvPr/>
        </p:nvSpPr>
        <p:spPr>
          <a:xfrm>
            <a:off x="9621520" y="7240270"/>
            <a:ext cx="311150" cy="455930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2" name="Freeform 2542"/>
          <p:cNvSpPr/>
          <p:nvPr/>
        </p:nvSpPr>
        <p:spPr>
          <a:xfrm>
            <a:off x="9993630" y="74015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3" name="Freeform 2543"/>
          <p:cNvSpPr/>
          <p:nvPr/>
        </p:nvSpPr>
        <p:spPr>
          <a:xfrm>
            <a:off x="10393045" y="72605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4" name="Freeform 2544"/>
          <p:cNvSpPr/>
          <p:nvPr/>
        </p:nvSpPr>
        <p:spPr>
          <a:xfrm>
            <a:off x="10743565" y="72993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5" name="Freeform 2545"/>
          <p:cNvSpPr/>
          <p:nvPr/>
        </p:nvSpPr>
        <p:spPr>
          <a:xfrm>
            <a:off x="11112500" y="7384415"/>
            <a:ext cx="330835" cy="440055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6" name="Freeform 2546"/>
          <p:cNvSpPr/>
          <p:nvPr/>
        </p:nvSpPr>
        <p:spPr>
          <a:xfrm>
            <a:off x="11520170" y="7376795"/>
            <a:ext cx="295275" cy="442595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7" name="Freeform 2547"/>
          <p:cNvSpPr/>
          <p:nvPr/>
        </p:nvSpPr>
        <p:spPr>
          <a:xfrm>
            <a:off x="11888470" y="73767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8" name="Freeform 2548"/>
          <p:cNvSpPr/>
          <p:nvPr/>
        </p:nvSpPr>
        <p:spPr>
          <a:xfrm>
            <a:off x="12660630" y="74015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9" name="Freeform 2549"/>
          <p:cNvSpPr/>
          <p:nvPr/>
        </p:nvSpPr>
        <p:spPr>
          <a:xfrm>
            <a:off x="13041630" y="74015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0" name="Freeform 2550"/>
          <p:cNvSpPr/>
          <p:nvPr/>
        </p:nvSpPr>
        <p:spPr>
          <a:xfrm>
            <a:off x="13422630" y="74015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1" name="Freeform 2551"/>
          <p:cNvSpPr/>
          <p:nvPr/>
        </p:nvSpPr>
        <p:spPr>
          <a:xfrm>
            <a:off x="14281150" y="72605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2" name="Freeform 2552"/>
          <p:cNvSpPr/>
          <p:nvPr/>
        </p:nvSpPr>
        <p:spPr>
          <a:xfrm>
            <a:off x="14575155" y="7280910"/>
            <a:ext cx="290830" cy="415290"/>
          </a:xfrm>
          <a:custGeom>
            <a:avLst/>
            <a:gdLst/>
            <a:ahLst/>
            <a:cxnLst/>
            <a:rect l="0" t="0" r="0" b="0"/>
            <a:pathLst>
              <a:path w="5816600" h="8305800">
                <a:moveTo>
                  <a:pt x="0" y="0"/>
                </a:moveTo>
                <a:lnTo>
                  <a:pt x="2451100" y="0"/>
                </a:lnTo>
                <a:cubicBezTo>
                  <a:pt x="2874433" y="0"/>
                  <a:pt x="3266016" y="35984"/>
                  <a:pt x="3625850" y="107950"/>
                </a:cubicBezTo>
                <a:cubicBezTo>
                  <a:pt x="3985683" y="179917"/>
                  <a:pt x="4296833" y="294217"/>
                  <a:pt x="4559300" y="450850"/>
                </a:cubicBezTo>
                <a:cubicBezTo>
                  <a:pt x="4821766" y="607484"/>
                  <a:pt x="5027083" y="817034"/>
                  <a:pt x="5175250" y="1079500"/>
                </a:cubicBezTo>
                <a:cubicBezTo>
                  <a:pt x="5323416" y="1341967"/>
                  <a:pt x="5397500" y="1663700"/>
                  <a:pt x="5397500" y="2044700"/>
                </a:cubicBezTo>
                <a:cubicBezTo>
                  <a:pt x="5397500" y="2442634"/>
                  <a:pt x="5278966" y="2810934"/>
                  <a:pt x="5041900" y="3149600"/>
                </a:cubicBezTo>
                <a:cubicBezTo>
                  <a:pt x="4804833" y="3488267"/>
                  <a:pt x="4440766" y="3721100"/>
                  <a:pt x="3949700" y="3848100"/>
                </a:cubicBezTo>
                <a:lnTo>
                  <a:pt x="3949700" y="3898900"/>
                </a:lnTo>
                <a:cubicBezTo>
                  <a:pt x="4559300" y="4000500"/>
                  <a:pt x="5022850" y="4214284"/>
                  <a:pt x="5340350" y="4540250"/>
                </a:cubicBezTo>
                <a:cubicBezTo>
                  <a:pt x="5657850" y="4866217"/>
                  <a:pt x="5816600" y="5308600"/>
                  <a:pt x="5816600" y="5867400"/>
                </a:cubicBezTo>
                <a:cubicBezTo>
                  <a:pt x="5816600" y="6282267"/>
                  <a:pt x="5738283" y="6642100"/>
                  <a:pt x="5581650" y="6946900"/>
                </a:cubicBezTo>
                <a:cubicBezTo>
                  <a:pt x="5425016" y="7251700"/>
                  <a:pt x="5204883" y="7505700"/>
                  <a:pt x="4921250" y="7708900"/>
                </a:cubicBezTo>
                <a:cubicBezTo>
                  <a:pt x="4637616" y="7912100"/>
                  <a:pt x="4303183" y="8062384"/>
                  <a:pt x="3917950" y="8159750"/>
                </a:cubicBezTo>
                <a:cubicBezTo>
                  <a:pt x="3532716" y="8257117"/>
                  <a:pt x="3111500" y="8305800"/>
                  <a:pt x="2654300" y="8305800"/>
                </a:cubicBezTo>
                <a:lnTo>
                  <a:pt x="0" y="8305800"/>
                </a:lnTo>
                <a:close/>
                <a:moveTo>
                  <a:pt x="2311400" y="3441700"/>
                </a:moveTo>
                <a:cubicBezTo>
                  <a:pt x="2895600" y="3441700"/>
                  <a:pt x="3314700" y="3335867"/>
                  <a:pt x="3568700" y="3124200"/>
                </a:cubicBezTo>
                <a:cubicBezTo>
                  <a:pt x="3822700" y="2912534"/>
                  <a:pt x="3949700" y="2611967"/>
                  <a:pt x="3949700" y="2222500"/>
                </a:cubicBezTo>
                <a:cubicBezTo>
                  <a:pt x="3949700" y="1841500"/>
                  <a:pt x="3816350" y="1566334"/>
                  <a:pt x="3549650" y="1397000"/>
                </a:cubicBezTo>
                <a:cubicBezTo>
                  <a:pt x="3282950" y="1227667"/>
                  <a:pt x="2882900" y="1143000"/>
                  <a:pt x="2349500" y="1143000"/>
                </a:cubicBezTo>
                <a:lnTo>
                  <a:pt x="1473200" y="1143000"/>
                </a:lnTo>
                <a:lnTo>
                  <a:pt x="1473200" y="3441700"/>
                </a:lnTo>
                <a:close/>
                <a:moveTo>
                  <a:pt x="2501900" y="7162800"/>
                </a:moveTo>
                <a:cubicBezTo>
                  <a:pt x="3111500" y="7162800"/>
                  <a:pt x="3577166" y="7048500"/>
                  <a:pt x="3898900" y="6819900"/>
                </a:cubicBezTo>
                <a:cubicBezTo>
                  <a:pt x="4220633" y="6591300"/>
                  <a:pt x="4381500" y="6239934"/>
                  <a:pt x="4381500" y="5765800"/>
                </a:cubicBezTo>
                <a:cubicBezTo>
                  <a:pt x="4381500" y="4919134"/>
                  <a:pt x="3754966" y="4495800"/>
                  <a:pt x="2501900" y="4495800"/>
                </a:cubicBezTo>
                <a:lnTo>
                  <a:pt x="1473200" y="4495800"/>
                </a:lnTo>
                <a:lnTo>
                  <a:pt x="1473200" y="7162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3" name="Freeform 2553"/>
          <p:cNvSpPr/>
          <p:nvPr/>
        </p:nvSpPr>
        <p:spPr>
          <a:xfrm>
            <a:off x="15043150" y="72605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4" name="Freeform 2554"/>
          <p:cNvSpPr/>
          <p:nvPr/>
        </p:nvSpPr>
        <p:spPr>
          <a:xfrm>
            <a:off x="15346045" y="72605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5" name="Freeform 2555"/>
          <p:cNvSpPr/>
          <p:nvPr/>
        </p:nvSpPr>
        <p:spPr>
          <a:xfrm>
            <a:off x="15723870" y="73120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6" name="Freeform 2556"/>
          <p:cNvSpPr/>
          <p:nvPr/>
        </p:nvSpPr>
        <p:spPr>
          <a:xfrm>
            <a:off x="16480155" y="7280910"/>
            <a:ext cx="290830" cy="415290"/>
          </a:xfrm>
          <a:custGeom>
            <a:avLst/>
            <a:gdLst/>
            <a:ahLst/>
            <a:cxnLst/>
            <a:rect l="0" t="0" r="0" b="0"/>
            <a:pathLst>
              <a:path w="5816600" h="8305800">
                <a:moveTo>
                  <a:pt x="0" y="0"/>
                </a:moveTo>
                <a:lnTo>
                  <a:pt x="2451100" y="0"/>
                </a:lnTo>
                <a:cubicBezTo>
                  <a:pt x="2874433" y="0"/>
                  <a:pt x="3266016" y="35984"/>
                  <a:pt x="3625850" y="107950"/>
                </a:cubicBezTo>
                <a:cubicBezTo>
                  <a:pt x="3985683" y="179917"/>
                  <a:pt x="4296833" y="294217"/>
                  <a:pt x="4559300" y="450850"/>
                </a:cubicBezTo>
                <a:cubicBezTo>
                  <a:pt x="4821766" y="607484"/>
                  <a:pt x="5027083" y="817034"/>
                  <a:pt x="5175250" y="1079500"/>
                </a:cubicBezTo>
                <a:cubicBezTo>
                  <a:pt x="5323416" y="1341967"/>
                  <a:pt x="5397500" y="1663700"/>
                  <a:pt x="5397500" y="2044700"/>
                </a:cubicBezTo>
                <a:cubicBezTo>
                  <a:pt x="5397500" y="2442634"/>
                  <a:pt x="5278966" y="2810934"/>
                  <a:pt x="5041900" y="3149600"/>
                </a:cubicBezTo>
                <a:cubicBezTo>
                  <a:pt x="4804833" y="3488267"/>
                  <a:pt x="4440766" y="3721100"/>
                  <a:pt x="3949700" y="3848100"/>
                </a:cubicBezTo>
                <a:lnTo>
                  <a:pt x="3949700" y="3898900"/>
                </a:lnTo>
                <a:cubicBezTo>
                  <a:pt x="4559300" y="4000500"/>
                  <a:pt x="5022850" y="4214284"/>
                  <a:pt x="5340350" y="4540250"/>
                </a:cubicBezTo>
                <a:cubicBezTo>
                  <a:pt x="5657850" y="4866217"/>
                  <a:pt x="5816600" y="5308600"/>
                  <a:pt x="5816600" y="5867400"/>
                </a:cubicBezTo>
                <a:cubicBezTo>
                  <a:pt x="5816600" y="6282267"/>
                  <a:pt x="5738283" y="6642100"/>
                  <a:pt x="5581650" y="6946900"/>
                </a:cubicBezTo>
                <a:cubicBezTo>
                  <a:pt x="5425016" y="7251700"/>
                  <a:pt x="5204883" y="7505700"/>
                  <a:pt x="4921250" y="7708900"/>
                </a:cubicBezTo>
                <a:cubicBezTo>
                  <a:pt x="4637616" y="7912100"/>
                  <a:pt x="4303183" y="8062384"/>
                  <a:pt x="3917950" y="8159750"/>
                </a:cubicBezTo>
                <a:cubicBezTo>
                  <a:pt x="3532716" y="8257117"/>
                  <a:pt x="3111500" y="8305800"/>
                  <a:pt x="2654300" y="8305800"/>
                </a:cubicBezTo>
                <a:lnTo>
                  <a:pt x="0" y="8305800"/>
                </a:lnTo>
                <a:close/>
                <a:moveTo>
                  <a:pt x="2311400" y="3441700"/>
                </a:moveTo>
                <a:cubicBezTo>
                  <a:pt x="2895600" y="3441700"/>
                  <a:pt x="3314700" y="3335867"/>
                  <a:pt x="3568700" y="3124200"/>
                </a:cubicBezTo>
                <a:cubicBezTo>
                  <a:pt x="3822700" y="2912534"/>
                  <a:pt x="3949700" y="2611967"/>
                  <a:pt x="3949700" y="2222500"/>
                </a:cubicBezTo>
                <a:cubicBezTo>
                  <a:pt x="3949700" y="1841500"/>
                  <a:pt x="3816350" y="1566334"/>
                  <a:pt x="3549650" y="1397000"/>
                </a:cubicBezTo>
                <a:cubicBezTo>
                  <a:pt x="3282950" y="1227667"/>
                  <a:pt x="2882900" y="1143000"/>
                  <a:pt x="2349500" y="1143000"/>
                </a:cubicBezTo>
                <a:lnTo>
                  <a:pt x="1473200" y="1143000"/>
                </a:lnTo>
                <a:lnTo>
                  <a:pt x="1473200" y="3441700"/>
                </a:lnTo>
                <a:close/>
                <a:moveTo>
                  <a:pt x="2501900" y="7162800"/>
                </a:moveTo>
                <a:cubicBezTo>
                  <a:pt x="3111500" y="7162800"/>
                  <a:pt x="3577166" y="7048500"/>
                  <a:pt x="3898900" y="6819900"/>
                </a:cubicBezTo>
                <a:cubicBezTo>
                  <a:pt x="4220633" y="6591300"/>
                  <a:pt x="4381500" y="6239934"/>
                  <a:pt x="4381500" y="5765800"/>
                </a:cubicBezTo>
                <a:cubicBezTo>
                  <a:pt x="4381500" y="4919134"/>
                  <a:pt x="3754966" y="4495800"/>
                  <a:pt x="2501900" y="4495800"/>
                </a:cubicBezTo>
                <a:lnTo>
                  <a:pt x="1473200" y="4495800"/>
                </a:lnTo>
                <a:lnTo>
                  <a:pt x="1473200" y="7162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7" name="Freeform 2557"/>
          <p:cNvSpPr/>
          <p:nvPr/>
        </p:nvSpPr>
        <p:spPr>
          <a:xfrm>
            <a:off x="17258030" y="73120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8" name="Freeform 2558"/>
          <p:cNvSpPr/>
          <p:nvPr/>
        </p:nvSpPr>
        <p:spPr>
          <a:xfrm>
            <a:off x="17618710" y="72453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9" name="Freeform 2559"/>
          <p:cNvSpPr/>
          <p:nvPr/>
        </p:nvSpPr>
        <p:spPr>
          <a:xfrm>
            <a:off x="17978755" y="72478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0" name="Freeform 2560"/>
          <p:cNvSpPr/>
          <p:nvPr/>
        </p:nvSpPr>
        <p:spPr>
          <a:xfrm>
            <a:off x="18379440" y="72313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1" name="Freeform 2561"/>
          <p:cNvSpPr/>
          <p:nvPr/>
        </p:nvSpPr>
        <p:spPr>
          <a:xfrm>
            <a:off x="18733135" y="73844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2" name="Freeform 2562"/>
          <p:cNvSpPr/>
          <p:nvPr/>
        </p:nvSpPr>
        <p:spPr>
          <a:xfrm>
            <a:off x="19152870" y="73120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3" name="Freeform 2563"/>
          <p:cNvSpPr/>
          <p:nvPr/>
        </p:nvSpPr>
        <p:spPr>
          <a:xfrm>
            <a:off x="4685030" y="81121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4" name="Freeform 2564"/>
          <p:cNvSpPr/>
          <p:nvPr/>
        </p:nvSpPr>
        <p:spPr>
          <a:xfrm>
            <a:off x="5024755" y="80479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5" name="Freeform 2565"/>
          <p:cNvSpPr/>
          <p:nvPr/>
        </p:nvSpPr>
        <p:spPr>
          <a:xfrm>
            <a:off x="5425440" y="80314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6" name="Freeform 2566"/>
          <p:cNvSpPr/>
          <p:nvPr/>
        </p:nvSpPr>
        <p:spPr>
          <a:xfrm>
            <a:off x="5779135" y="81845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7" name="Freeform 2567"/>
          <p:cNvSpPr/>
          <p:nvPr/>
        </p:nvSpPr>
        <p:spPr>
          <a:xfrm>
            <a:off x="6541135" y="81845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8" name="Freeform 2568"/>
          <p:cNvSpPr/>
          <p:nvPr/>
        </p:nvSpPr>
        <p:spPr>
          <a:xfrm>
            <a:off x="6978015" y="82804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9" name="Freeform 2569"/>
          <p:cNvSpPr/>
          <p:nvPr/>
        </p:nvSpPr>
        <p:spPr>
          <a:xfrm>
            <a:off x="7316470" y="81768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0" name="Freeform 2570"/>
          <p:cNvSpPr/>
          <p:nvPr/>
        </p:nvSpPr>
        <p:spPr>
          <a:xfrm>
            <a:off x="7703185" y="8047990"/>
            <a:ext cx="297815" cy="455930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1" name="Freeform 2571"/>
          <p:cNvSpPr/>
          <p:nvPr/>
        </p:nvSpPr>
        <p:spPr>
          <a:xfrm>
            <a:off x="8078470" y="81768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2" name="Freeform 2572"/>
          <p:cNvSpPr/>
          <p:nvPr/>
        </p:nvSpPr>
        <p:spPr>
          <a:xfrm>
            <a:off x="8459470" y="81768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3" name="Freeform 2573"/>
          <p:cNvSpPr/>
          <p:nvPr/>
        </p:nvSpPr>
        <p:spPr>
          <a:xfrm>
            <a:off x="8883015" y="82804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4" name="Freeform 2574"/>
          <p:cNvSpPr/>
          <p:nvPr/>
        </p:nvSpPr>
        <p:spPr>
          <a:xfrm>
            <a:off x="9235440" y="80314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5" name="Freeform 2575"/>
          <p:cNvSpPr/>
          <p:nvPr/>
        </p:nvSpPr>
        <p:spPr>
          <a:xfrm>
            <a:off x="9621520" y="8040370"/>
            <a:ext cx="311150" cy="455930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6" name="Freeform 2576"/>
          <p:cNvSpPr/>
          <p:nvPr/>
        </p:nvSpPr>
        <p:spPr>
          <a:xfrm>
            <a:off x="9993630" y="82016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7" name="Freeform 2577"/>
          <p:cNvSpPr/>
          <p:nvPr/>
        </p:nvSpPr>
        <p:spPr>
          <a:xfrm>
            <a:off x="10393045" y="80606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8" name="Freeform 2578"/>
          <p:cNvSpPr/>
          <p:nvPr/>
        </p:nvSpPr>
        <p:spPr>
          <a:xfrm>
            <a:off x="10743565" y="80994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9" name="Freeform 2579"/>
          <p:cNvSpPr/>
          <p:nvPr/>
        </p:nvSpPr>
        <p:spPr>
          <a:xfrm>
            <a:off x="11112500" y="8184515"/>
            <a:ext cx="330835" cy="440055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0" name="Freeform 2580"/>
          <p:cNvSpPr/>
          <p:nvPr/>
        </p:nvSpPr>
        <p:spPr>
          <a:xfrm>
            <a:off x="11520170" y="8176895"/>
            <a:ext cx="295275" cy="442595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1" name="Freeform 2581"/>
          <p:cNvSpPr/>
          <p:nvPr/>
        </p:nvSpPr>
        <p:spPr>
          <a:xfrm>
            <a:off x="11888470" y="81768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2" name="Freeform 2582"/>
          <p:cNvSpPr/>
          <p:nvPr/>
        </p:nvSpPr>
        <p:spPr>
          <a:xfrm>
            <a:off x="12660630" y="82016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3" name="Freeform 2583"/>
          <p:cNvSpPr/>
          <p:nvPr/>
        </p:nvSpPr>
        <p:spPr>
          <a:xfrm>
            <a:off x="13041630" y="82016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4" name="Freeform 2584"/>
          <p:cNvSpPr/>
          <p:nvPr/>
        </p:nvSpPr>
        <p:spPr>
          <a:xfrm>
            <a:off x="13422630" y="8201660"/>
            <a:ext cx="281940" cy="194945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5" name="Freeform 2585"/>
          <p:cNvSpPr/>
          <p:nvPr/>
        </p:nvSpPr>
        <p:spPr>
          <a:xfrm>
            <a:off x="14281150" y="80606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6" name="Freeform 2586"/>
          <p:cNvSpPr/>
          <p:nvPr/>
        </p:nvSpPr>
        <p:spPr>
          <a:xfrm>
            <a:off x="14554200" y="8073390"/>
            <a:ext cx="318135" cy="430530"/>
          </a:xfrm>
          <a:custGeom>
            <a:avLst/>
            <a:gdLst/>
            <a:ahLst/>
            <a:cxnLst/>
            <a:rect l="0" t="0" r="0" b="0"/>
            <a:pathLst>
              <a:path w="6362700" h="8610600">
                <a:moveTo>
                  <a:pt x="0" y="4330700"/>
                </a:moveTo>
                <a:cubicBezTo>
                  <a:pt x="0" y="3653367"/>
                  <a:pt x="97366" y="3045884"/>
                  <a:pt x="292100" y="2508250"/>
                </a:cubicBezTo>
                <a:cubicBezTo>
                  <a:pt x="486833" y="1970617"/>
                  <a:pt x="755650" y="1515534"/>
                  <a:pt x="1098550" y="1143000"/>
                </a:cubicBezTo>
                <a:cubicBezTo>
                  <a:pt x="1441450" y="770467"/>
                  <a:pt x="1847850" y="486834"/>
                  <a:pt x="2317750" y="292100"/>
                </a:cubicBezTo>
                <a:cubicBezTo>
                  <a:pt x="2787650" y="97367"/>
                  <a:pt x="3297766" y="0"/>
                  <a:pt x="3848100" y="0"/>
                </a:cubicBezTo>
                <a:cubicBezTo>
                  <a:pt x="4356100" y="0"/>
                  <a:pt x="4809066" y="105834"/>
                  <a:pt x="5207000" y="317500"/>
                </a:cubicBezTo>
                <a:cubicBezTo>
                  <a:pt x="5604933" y="529167"/>
                  <a:pt x="5939366" y="770467"/>
                  <a:pt x="6210300" y="1041400"/>
                </a:cubicBezTo>
                <a:lnTo>
                  <a:pt x="5384800" y="1955800"/>
                </a:lnTo>
                <a:cubicBezTo>
                  <a:pt x="5181600" y="1752600"/>
                  <a:pt x="4955116" y="1589617"/>
                  <a:pt x="4705350" y="1466850"/>
                </a:cubicBezTo>
                <a:cubicBezTo>
                  <a:pt x="4455583" y="1344084"/>
                  <a:pt x="4169833" y="1282700"/>
                  <a:pt x="3848100" y="1282700"/>
                </a:cubicBezTo>
                <a:cubicBezTo>
                  <a:pt x="3500966" y="1282700"/>
                  <a:pt x="3183466" y="1352550"/>
                  <a:pt x="2895600" y="1492250"/>
                </a:cubicBezTo>
                <a:cubicBezTo>
                  <a:pt x="2607733" y="1631950"/>
                  <a:pt x="2362200" y="1830917"/>
                  <a:pt x="2159000" y="2089150"/>
                </a:cubicBezTo>
                <a:cubicBezTo>
                  <a:pt x="1955800" y="2347384"/>
                  <a:pt x="1797050" y="2662767"/>
                  <a:pt x="1682750" y="3035300"/>
                </a:cubicBezTo>
                <a:cubicBezTo>
                  <a:pt x="1568450" y="3407834"/>
                  <a:pt x="1511300" y="3826934"/>
                  <a:pt x="1511300" y="4292600"/>
                </a:cubicBezTo>
                <a:cubicBezTo>
                  <a:pt x="1511300" y="4766734"/>
                  <a:pt x="1568450" y="5192184"/>
                  <a:pt x="1682750" y="5568950"/>
                </a:cubicBezTo>
                <a:cubicBezTo>
                  <a:pt x="1797050" y="5945717"/>
                  <a:pt x="1957916" y="6263217"/>
                  <a:pt x="2165350" y="6521450"/>
                </a:cubicBezTo>
                <a:cubicBezTo>
                  <a:pt x="2372783" y="6779684"/>
                  <a:pt x="2622550" y="6978650"/>
                  <a:pt x="2914650" y="7118350"/>
                </a:cubicBezTo>
                <a:cubicBezTo>
                  <a:pt x="3206750" y="7258050"/>
                  <a:pt x="3530600" y="7327900"/>
                  <a:pt x="3886200" y="7327900"/>
                </a:cubicBezTo>
                <a:cubicBezTo>
                  <a:pt x="4224866" y="7327900"/>
                  <a:pt x="4527550" y="7255934"/>
                  <a:pt x="4794250" y="7112000"/>
                </a:cubicBezTo>
                <a:cubicBezTo>
                  <a:pt x="5060950" y="6968067"/>
                  <a:pt x="5312833" y="6764867"/>
                  <a:pt x="5549900" y="6502400"/>
                </a:cubicBezTo>
                <a:lnTo>
                  <a:pt x="6362700" y="7404100"/>
                </a:lnTo>
                <a:cubicBezTo>
                  <a:pt x="6024033" y="7793567"/>
                  <a:pt x="5643033" y="8092017"/>
                  <a:pt x="5219700" y="8299450"/>
                </a:cubicBezTo>
                <a:cubicBezTo>
                  <a:pt x="4796366" y="8506883"/>
                  <a:pt x="4322233" y="8610600"/>
                  <a:pt x="3797300" y="8610600"/>
                </a:cubicBezTo>
                <a:cubicBezTo>
                  <a:pt x="3263900" y="8610600"/>
                  <a:pt x="2766483" y="8517466"/>
                  <a:pt x="2305050" y="8331200"/>
                </a:cubicBezTo>
                <a:cubicBezTo>
                  <a:pt x="1843616" y="8144934"/>
                  <a:pt x="1441450" y="7869767"/>
                  <a:pt x="1098550" y="7505700"/>
                </a:cubicBezTo>
                <a:cubicBezTo>
                  <a:pt x="755650" y="7141634"/>
                  <a:pt x="486833" y="6692900"/>
                  <a:pt x="292100" y="6159500"/>
                </a:cubicBezTo>
                <a:cubicBezTo>
                  <a:pt x="97366" y="5626100"/>
                  <a:pt x="0" y="5016500"/>
                  <a:pt x="0" y="43307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7" name="Freeform 2587"/>
          <p:cNvSpPr/>
          <p:nvPr/>
        </p:nvSpPr>
        <p:spPr>
          <a:xfrm>
            <a:off x="15043150" y="8060690"/>
            <a:ext cx="88900" cy="227965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8" name="Freeform 2588"/>
          <p:cNvSpPr/>
          <p:nvPr/>
        </p:nvSpPr>
        <p:spPr>
          <a:xfrm>
            <a:off x="15346045" y="8060690"/>
            <a:ext cx="245745" cy="227965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9" name="Freeform 2589"/>
          <p:cNvSpPr/>
          <p:nvPr/>
        </p:nvSpPr>
        <p:spPr>
          <a:xfrm>
            <a:off x="15723870" y="81121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0" name="Freeform 2590"/>
          <p:cNvSpPr/>
          <p:nvPr/>
        </p:nvSpPr>
        <p:spPr>
          <a:xfrm>
            <a:off x="16459200" y="8073390"/>
            <a:ext cx="318135" cy="430530"/>
          </a:xfrm>
          <a:custGeom>
            <a:avLst/>
            <a:gdLst/>
            <a:ahLst/>
            <a:cxnLst/>
            <a:rect l="0" t="0" r="0" b="0"/>
            <a:pathLst>
              <a:path w="6362700" h="8610600">
                <a:moveTo>
                  <a:pt x="0" y="4330700"/>
                </a:moveTo>
                <a:cubicBezTo>
                  <a:pt x="0" y="3653367"/>
                  <a:pt x="97366" y="3045884"/>
                  <a:pt x="292100" y="2508250"/>
                </a:cubicBezTo>
                <a:cubicBezTo>
                  <a:pt x="486833" y="1970617"/>
                  <a:pt x="755650" y="1515534"/>
                  <a:pt x="1098550" y="1143000"/>
                </a:cubicBezTo>
                <a:cubicBezTo>
                  <a:pt x="1441450" y="770467"/>
                  <a:pt x="1847850" y="486834"/>
                  <a:pt x="2317750" y="292100"/>
                </a:cubicBezTo>
                <a:cubicBezTo>
                  <a:pt x="2787650" y="97367"/>
                  <a:pt x="3297766" y="0"/>
                  <a:pt x="3848100" y="0"/>
                </a:cubicBezTo>
                <a:cubicBezTo>
                  <a:pt x="4356100" y="0"/>
                  <a:pt x="4809066" y="105834"/>
                  <a:pt x="5207000" y="317500"/>
                </a:cubicBezTo>
                <a:cubicBezTo>
                  <a:pt x="5604933" y="529167"/>
                  <a:pt x="5939366" y="770467"/>
                  <a:pt x="6210300" y="1041400"/>
                </a:cubicBezTo>
                <a:lnTo>
                  <a:pt x="5384800" y="1955800"/>
                </a:lnTo>
                <a:cubicBezTo>
                  <a:pt x="5181600" y="1752600"/>
                  <a:pt x="4955116" y="1589617"/>
                  <a:pt x="4705350" y="1466850"/>
                </a:cubicBezTo>
                <a:cubicBezTo>
                  <a:pt x="4455583" y="1344084"/>
                  <a:pt x="4169833" y="1282700"/>
                  <a:pt x="3848100" y="1282700"/>
                </a:cubicBezTo>
                <a:cubicBezTo>
                  <a:pt x="3500966" y="1282700"/>
                  <a:pt x="3183466" y="1352550"/>
                  <a:pt x="2895600" y="1492250"/>
                </a:cubicBezTo>
                <a:cubicBezTo>
                  <a:pt x="2607733" y="1631950"/>
                  <a:pt x="2362200" y="1830917"/>
                  <a:pt x="2159000" y="2089150"/>
                </a:cubicBezTo>
                <a:cubicBezTo>
                  <a:pt x="1955800" y="2347384"/>
                  <a:pt x="1797050" y="2662767"/>
                  <a:pt x="1682750" y="3035300"/>
                </a:cubicBezTo>
                <a:cubicBezTo>
                  <a:pt x="1568450" y="3407834"/>
                  <a:pt x="1511300" y="3826934"/>
                  <a:pt x="1511300" y="4292600"/>
                </a:cubicBezTo>
                <a:cubicBezTo>
                  <a:pt x="1511300" y="4766734"/>
                  <a:pt x="1568450" y="5192184"/>
                  <a:pt x="1682750" y="5568950"/>
                </a:cubicBezTo>
                <a:cubicBezTo>
                  <a:pt x="1797050" y="5945717"/>
                  <a:pt x="1957916" y="6263217"/>
                  <a:pt x="2165350" y="6521450"/>
                </a:cubicBezTo>
                <a:cubicBezTo>
                  <a:pt x="2372783" y="6779684"/>
                  <a:pt x="2622550" y="6978650"/>
                  <a:pt x="2914650" y="7118350"/>
                </a:cubicBezTo>
                <a:cubicBezTo>
                  <a:pt x="3206750" y="7258050"/>
                  <a:pt x="3530600" y="7327900"/>
                  <a:pt x="3886200" y="7327900"/>
                </a:cubicBezTo>
                <a:cubicBezTo>
                  <a:pt x="4224866" y="7327900"/>
                  <a:pt x="4527550" y="7255934"/>
                  <a:pt x="4794250" y="7112000"/>
                </a:cubicBezTo>
                <a:cubicBezTo>
                  <a:pt x="5060950" y="6968067"/>
                  <a:pt x="5312833" y="6764867"/>
                  <a:pt x="5549900" y="6502400"/>
                </a:cubicBezTo>
                <a:lnTo>
                  <a:pt x="6362700" y="7404100"/>
                </a:lnTo>
                <a:cubicBezTo>
                  <a:pt x="6024033" y="7793567"/>
                  <a:pt x="5643033" y="8092017"/>
                  <a:pt x="5219700" y="8299450"/>
                </a:cubicBezTo>
                <a:cubicBezTo>
                  <a:pt x="4796366" y="8506883"/>
                  <a:pt x="4322233" y="8610600"/>
                  <a:pt x="3797300" y="8610600"/>
                </a:cubicBezTo>
                <a:cubicBezTo>
                  <a:pt x="3263900" y="8610600"/>
                  <a:pt x="2766483" y="8517466"/>
                  <a:pt x="2305050" y="8331200"/>
                </a:cubicBezTo>
                <a:cubicBezTo>
                  <a:pt x="1843616" y="8144934"/>
                  <a:pt x="1441450" y="7869767"/>
                  <a:pt x="1098550" y="7505700"/>
                </a:cubicBezTo>
                <a:cubicBezTo>
                  <a:pt x="755650" y="7141634"/>
                  <a:pt x="486833" y="6692900"/>
                  <a:pt x="292100" y="6159500"/>
                </a:cubicBezTo>
                <a:cubicBezTo>
                  <a:pt x="97366" y="5626100"/>
                  <a:pt x="0" y="5016500"/>
                  <a:pt x="0" y="43307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1" name="Freeform 2591"/>
          <p:cNvSpPr/>
          <p:nvPr/>
        </p:nvSpPr>
        <p:spPr>
          <a:xfrm>
            <a:off x="17258030" y="81121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2" name="Freeform 2592"/>
          <p:cNvSpPr/>
          <p:nvPr/>
        </p:nvSpPr>
        <p:spPr>
          <a:xfrm>
            <a:off x="17618710" y="80454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3" name="Freeform 2593"/>
          <p:cNvSpPr/>
          <p:nvPr/>
        </p:nvSpPr>
        <p:spPr>
          <a:xfrm>
            <a:off x="17978755" y="80479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4" name="Freeform 2594"/>
          <p:cNvSpPr/>
          <p:nvPr/>
        </p:nvSpPr>
        <p:spPr>
          <a:xfrm>
            <a:off x="18379440" y="80314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5" name="Freeform 2595"/>
          <p:cNvSpPr/>
          <p:nvPr/>
        </p:nvSpPr>
        <p:spPr>
          <a:xfrm>
            <a:off x="18733135" y="81845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6" name="Freeform 2596"/>
          <p:cNvSpPr/>
          <p:nvPr/>
        </p:nvSpPr>
        <p:spPr>
          <a:xfrm>
            <a:off x="19152870" y="81121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7" name="Freeform 2597"/>
          <p:cNvSpPr/>
          <p:nvPr/>
        </p:nvSpPr>
        <p:spPr>
          <a:xfrm>
            <a:off x="4685030" y="89122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8" name="Freeform 2598"/>
          <p:cNvSpPr/>
          <p:nvPr/>
        </p:nvSpPr>
        <p:spPr>
          <a:xfrm>
            <a:off x="5024755" y="88480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9" name="Freeform 2599"/>
          <p:cNvSpPr/>
          <p:nvPr/>
        </p:nvSpPr>
        <p:spPr>
          <a:xfrm>
            <a:off x="5425440" y="88315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0" name="Freeform 2600"/>
          <p:cNvSpPr/>
          <p:nvPr/>
        </p:nvSpPr>
        <p:spPr>
          <a:xfrm>
            <a:off x="5779135" y="89846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1" name="Freeform 2601"/>
          <p:cNvSpPr/>
          <p:nvPr/>
        </p:nvSpPr>
        <p:spPr>
          <a:xfrm>
            <a:off x="6541135" y="89846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2" name="Freeform 2602"/>
          <p:cNvSpPr/>
          <p:nvPr/>
        </p:nvSpPr>
        <p:spPr>
          <a:xfrm>
            <a:off x="6978015" y="9080500"/>
            <a:ext cx="217170" cy="58420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3" name="Freeform 2603"/>
          <p:cNvSpPr/>
          <p:nvPr/>
        </p:nvSpPr>
        <p:spPr>
          <a:xfrm>
            <a:off x="7316470" y="89769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4" name="Freeform 2604"/>
          <p:cNvSpPr/>
          <p:nvPr/>
        </p:nvSpPr>
        <p:spPr>
          <a:xfrm>
            <a:off x="7703185" y="8848090"/>
            <a:ext cx="297815" cy="455930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5" name="Freeform 2605"/>
          <p:cNvSpPr/>
          <p:nvPr/>
        </p:nvSpPr>
        <p:spPr>
          <a:xfrm>
            <a:off x="8078470" y="8976995"/>
            <a:ext cx="299085" cy="327025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6" name="Freeform 2606"/>
          <p:cNvSpPr/>
          <p:nvPr/>
        </p:nvSpPr>
        <p:spPr>
          <a:xfrm>
            <a:off x="8459470" y="8976995"/>
            <a:ext cx="304800" cy="327025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7" name="Freeform 2607"/>
          <p:cNvSpPr/>
          <p:nvPr/>
        </p:nvSpPr>
        <p:spPr>
          <a:xfrm>
            <a:off x="8865870" y="89122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8" name="Freeform 2608"/>
          <p:cNvSpPr/>
          <p:nvPr/>
        </p:nvSpPr>
        <p:spPr>
          <a:xfrm>
            <a:off x="9610090" y="8881110"/>
            <a:ext cx="287020" cy="415290"/>
          </a:xfrm>
          <a:custGeom>
            <a:avLst/>
            <a:gdLst/>
            <a:ahLst/>
            <a:cxnLst/>
            <a:rect l="0" t="0" r="0" b="0"/>
            <a:pathLst>
              <a:path w="5740400" h="8305800">
                <a:moveTo>
                  <a:pt x="0" y="0"/>
                </a:moveTo>
                <a:lnTo>
                  <a:pt x="1498600" y="0"/>
                </a:lnTo>
                <a:lnTo>
                  <a:pt x="3721100" y="4673600"/>
                </a:lnTo>
                <a:lnTo>
                  <a:pt x="4495800" y="6438900"/>
                </a:lnTo>
                <a:lnTo>
                  <a:pt x="4533900" y="6438900"/>
                </a:lnTo>
                <a:cubicBezTo>
                  <a:pt x="4500033" y="6007100"/>
                  <a:pt x="4457700" y="5543550"/>
                  <a:pt x="4406900" y="5048250"/>
                </a:cubicBezTo>
                <a:cubicBezTo>
                  <a:pt x="4356100" y="4552950"/>
                  <a:pt x="4330700" y="4072467"/>
                  <a:pt x="4330700" y="3606800"/>
                </a:cubicBezTo>
                <a:lnTo>
                  <a:pt x="4330700" y="0"/>
                </a:lnTo>
                <a:lnTo>
                  <a:pt x="5740400" y="0"/>
                </a:lnTo>
                <a:lnTo>
                  <a:pt x="5740400" y="8305800"/>
                </a:lnTo>
                <a:lnTo>
                  <a:pt x="4241800" y="8305800"/>
                </a:lnTo>
                <a:lnTo>
                  <a:pt x="2019300" y="3619500"/>
                </a:lnTo>
                <a:lnTo>
                  <a:pt x="1244600" y="1866900"/>
                </a:lnTo>
                <a:lnTo>
                  <a:pt x="1206500" y="1866900"/>
                </a:lnTo>
                <a:cubicBezTo>
                  <a:pt x="1240366" y="2307167"/>
                  <a:pt x="1282700" y="2768600"/>
                  <a:pt x="1333500" y="3251200"/>
                </a:cubicBezTo>
                <a:cubicBezTo>
                  <a:pt x="1384300" y="3733800"/>
                  <a:pt x="1409700" y="4207934"/>
                  <a:pt x="1409700" y="4673600"/>
                </a:cubicBezTo>
                <a:lnTo>
                  <a:pt x="14097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9" name="Freeform 2609"/>
          <p:cNvSpPr/>
          <p:nvPr/>
        </p:nvSpPr>
        <p:spPr>
          <a:xfrm>
            <a:off x="9977755" y="8976995"/>
            <a:ext cx="313690" cy="327025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0" name="Freeform 2610"/>
          <p:cNvSpPr/>
          <p:nvPr/>
        </p:nvSpPr>
        <p:spPr>
          <a:xfrm>
            <a:off x="10362565" y="8899525"/>
            <a:ext cx="310515" cy="40449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1" name="Freeform 2611"/>
          <p:cNvSpPr/>
          <p:nvPr/>
        </p:nvSpPr>
        <p:spPr>
          <a:xfrm>
            <a:off x="11099800" y="8881110"/>
            <a:ext cx="355600" cy="415290"/>
          </a:xfrm>
          <a:custGeom>
            <a:avLst/>
            <a:gdLst/>
            <a:ahLst/>
            <a:cxnLst/>
            <a:rect l="0" t="0" r="0" b="0"/>
            <a:pathLst>
              <a:path w="7112000" h="8305800">
                <a:moveTo>
                  <a:pt x="4584700" y="4902200"/>
                </a:moveTo>
                <a:lnTo>
                  <a:pt x="4292600" y="3886200"/>
                </a:lnTo>
                <a:cubicBezTo>
                  <a:pt x="4174066" y="3445934"/>
                  <a:pt x="4051300" y="2992967"/>
                  <a:pt x="3924300" y="2527300"/>
                </a:cubicBezTo>
                <a:cubicBezTo>
                  <a:pt x="3797300" y="2061634"/>
                  <a:pt x="3674533" y="1600200"/>
                  <a:pt x="3556000" y="1143000"/>
                </a:cubicBezTo>
                <a:lnTo>
                  <a:pt x="3505200" y="1143000"/>
                </a:lnTo>
                <a:cubicBezTo>
                  <a:pt x="3386666" y="1608667"/>
                  <a:pt x="3266016" y="2072217"/>
                  <a:pt x="3143250" y="2533650"/>
                </a:cubicBezTo>
                <a:cubicBezTo>
                  <a:pt x="3020483" y="2995084"/>
                  <a:pt x="2895600" y="3445934"/>
                  <a:pt x="2768600" y="3886200"/>
                </a:cubicBezTo>
                <a:lnTo>
                  <a:pt x="2476500" y="4902200"/>
                </a:lnTo>
                <a:close/>
                <a:moveTo>
                  <a:pt x="4914900" y="6057900"/>
                </a:moveTo>
                <a:lnTo>
                  <a:pt x="2146300" y="6057900"/>
                </a:lnTo>
                <a:lnTo>
                  <a:pt x="1498600" y="8305800"/>
                </a:lnTo>
                <a:lnTo>
                  <a:pt x="0" y="8305800"/>
                </a:lnTo>
                <a:lnTo>
                  <a:pt x="2692400" y="0"/>
                </a:lnTo>
                <a:lnTo>
                  <a:pt x="4419600" y="0"/>
                </a:lnTo>
                <a:lnTo>
                  <a:pt x="7112000" y="8305800"/>
                </a:lnTo>
                <a:lnTo>
                  <a:pt x="5549900" y="8305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2" name="Freeform 2612"/>
          <p:cNvSpPr/>
          <p:nvPr/>
        </p:nvSpPr>
        <p:spPr>
          <a:xfrm>
            <a:off x="11522710" y="88455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3" name="Freeform 2613"/>
          <p:cNvSpPr/>
          <p:nvPr/>
        </p:nvSpPr>
        <p:spPr>
          <a:xfrm>
            <a:off x="11908155" y="8881110"/>
            <a:ext cx="290830" cy="415290"/>
          </a:xfrm>
          <a:custGeom>
            <a:avLst/>
            <a:gdLst/>
            <a:ahLst/>
            <a:cxnLst/>
            <a:rect l="0" t="0" r="0" b="0"/>
            <a:pathLst>
              <a:path w="5816600" h="8305800">
                <a:moveTo>
                  <a:pt x="0" y="0"/>
                </a:moveTo>
                <a:lnTo>
                  <a:pt x="2451100" y="0"/>
                </a:lnTo>
                <a:cubicBezTo>
                  <a:pt x="2874433" y="0"/>
                  <a:pt x="3266016" y="35984"/>
                  <a:pt x="3625850" y="107950"/>
                </a:cubicBezTo>
                <a:cubicBezTo>
                  <a:pt x="3985683" y="179917"/>
                  <a:pt x="4296833" y="294217"/>
                  <a:pt x="4559300" y="450850"/>
                </a:cubicBezTo>
                <a:cubicBezTo>
                  <a:pt x="4821766" y="607484"/>
                  <a:pt x="5027083" y="817034"/>
                  <a:pt x="5175250" y="1079500"/>
                </a:cubicBezTo>
                <a:cubicBezTo>
                  <a:pt x="5323416" y="1341967"/>
                  <a:pt x="5397500" y="1663700"/>
                  <a:pt x="5397500" y="2044700"/>
                </a:cubicBezTo>
                <a:cubicBezTo>
                  <a:pt x="5397500" y="2442634"/>
                  <a:pt x="5278966" y="2810934"/>
                  <a:pt x="5041900" y="3149600"/>
                </a:cubicBezTo>
                <a:cubicBezTo>
                  <a:pt x="4804833" y="3488267"/>
                  <a:pt x="4440766" y="3721100"/>
                  <a:pt x="3949700" y="3848100"/>
                </a:cubicBezTo>
                <a:lnTo>
                  <a:pt x="3949700" y="3898900"/>
                </a:lnTo>
                <a:cubicBezTo>
                  <a:pt x="4559300" y="4000500"/>
                  <a:pt x="5022850" y="4214284"/>
                  <a:pt x="5340350" y="4540250"/>
                </a:cubicBezTo>
                <a:cubicBezTo>
                  <a:pt x="5657850" y="4866217"/>
                  <a:pt x="5816600" y="5308600"/>
                  <a:pt x="5816600" y="5867400"/>
                </a:cubicBezTo>
                <a:cubicBezTo>
                  <a:pt x="5816600" y="6282267"/>
                  <a:pt x="5738283" y="6642100"/>
                  <a:pt x="5581650" y="6946900"/>
                </a:cubicBezTo>
                <a:cubicBezTo>
                  <a:pt x="5425016" y="7251700"/>
                  <a:pt x="5204883" y="7505700"/>
                  <a:pt x="4921250" y="7708900"/>
                </a:cubicBezTo>
                <a:cubicBezTo>
                  <a:pt x="4637616" y="7912100"/>
                  <a:pt x="4303183" y="8062384"/>
                  <a:pt x="3917950" y="8159750"/>
                </a:cubicBezTo>
                <a:cubicBezTo>
                  <a:pt x="3532716" y="8257117"/>
                  <a:pt x="3111500" y="8305800"/>
                  <a:pt x="2654300" y="8305800"/>
                </a:cubicBezTo>
                <a:lnTo>
                  <a:pt x="0" y="8305800"/>
                </a:lnTo>
                <a:close/>
                <a:moveTo>
                  <a:pt x="2311400" y="3441700"/>
                </a:moveTo>
                <a:cubicBezTo>
                  <a:pt x="2895600" y="3441700"/>
                  <a:pt x="3314700" y="3335867"/>
                  <a:pt x="3568700" y="3124200"/>
                </a:cubicBezTo>
                <a:cubicBezTo>
                  <a:pt x="3822700" y="2912534"/>
                  <a:pt x="3949700" y="2611967"/>
                  <a:pt x="3949700" y="2222500"/>
                </a:cubicBezTo>
                <a:cubicBezTo>
                  <a:pt x="3949700" y="1841500"/>
                  <a:pt x="3816350" y="1566334"/>
                  <a:pt x="3549650" y="1397000"/>
                </a:cubicBezTo>
                <a:cubicBezTo>
                  <a:pt x="3282950" y="1227667"/>
                  <a:pt x="2882900" y="1143000"/>
                  <a:pt x="2349500" y="1143000"/>
                </a:cubicBezTo>
                <a:lnTo>
                  <a:pt x="1473200" y="1143000"/>
                </a:lnTo>
                <a:lnTo>
                  <a:pt x="1473200" y="3441700"/>
                </a:lnTo>
                <a:close/>
                <a:moveTo>
                  <a:pt x="2501900" y="7162800"/>
                </a:moveTo>
                <a:cubicBezTo>
                  <a:pt x="3111500" y="7162800"/>
                  <a:pt x="3577166" y="7048500"/>
                  <a:pt x="3898900" y="6819900"/>
                </a:cubicBezTo>
                <a:cubicBezTo>
                  <a:pt x="4220633" y="6591300"/>
                  <a:pt x="4381500" y="6239934"/>
                  <a:pt x="4381500" y="5765800"/>
                </a:cubicBezTo>
                <a:cubicBezTo>
                  <a:pt x="4381500" y="4919134"/>
                  <a:pt x="3754966" y="4495800"/>
                  <a:pt x="2501900" y="4495800"/>
                </a:cubicBezTo>
                <a:lnTo>
                  <a:pt x="1473200" y="4495800"/>
                </a:lnTo>
                <a:lnTo>
                  <a:pt x="1473200" y="7162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4" name="Freeform 2614"/>
          <p:cNvSpPr/>
          <p:nvPr/>
        </p:nvSpPr>
        <p:spPr>
          <a:xfrm>
            <a:off x="12284710" y="88455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5" name="Freeform 2615"/>
          <p:cNvSpPr/>
          <p:nvPr/>
        </p:nvSpPr>
        <p:spPr>
          <a:xfrm>
            <a:off x="12649200" y="8873490"/>
            <a:ext cx="318135" cy="430530"/>
          </a:xfrm>
          <a:custGeom>
            <a:avLst/>
            <a:gdLst/>
            <a:ahLst/>
            <a:cxnLst/>
            <a:rect l="0" t="0" r="0" b="0"/>
            <a:pathLst>
              <a:path w="6362700" h="8610600">
                <a:moveTo>
                  <a:pt x="0" y="4330700"/>
                </a:moveTo>
                <a:cubicBezTo>
                  <a:pt x="0" y="3653367"/>
                  <a:pt x="97366" y="3045884"/>
                  <a:pt x="292100" y="2508250"/>
                </a:cubicBezTo>
                <a:cubicBezTo>
                  <a:pt x="486833" y="1970617"/>
                  <a:pt x="755650" y="1515534"/>
                  <a:pt x="1098550" y="1143000"/>
                </a:cubicBezTo>
                <a:cubicBezTo>
                  <a:pt x="1441450" y="770467"/>
                  <a:pt x="1847850" y="486834"/>
                  <a:pt x="2317750" y="292100"/>
                </a:cubicBezTo>
                <a:cubicBezTo>
                  <a:pt x="2787650" y="97367"/>
                  <a:pt x="3297766" y="0"/>
                  <a:pt x="3848100" y="0"/>
                </a:cubicBezTo>
                <a:cubicBezTo>
                  <a:pt x="4356100" y="0"/>
                  <a:pt x="4809066" y="105834"/>
                  <a:pt x="5207000" y="317500"/>
                </a:cubicBezTo>
                <a:cubicBezTo>
                  <a:pt x="5604933" y="529167"/>
                  <a:pt x="5939366" y="770467"/>
                  <a:pt x="6210300" y="1041400"/>
                </a:cubicBezTo>
                <a:lnTo>
                  <a:pt x="5384800" y="1955800"/>
                </a:lnTo>
                <a:cubicBezTo>
                  <a:pt x="5181600" y="1752600"/>
                  <a:pt x="4955116" y="1589617"/>
                  <a:pt x="4705350" y="1466850"/>
                </a:cubicBezTo>
                <a:cubicBezTo>
                  <a:pt x="4455583" y="1344084"/>
                  <a:pt x="4169833" y="1282700"/>
                  <a:pt x="3848100" y="1282700"/>
                </a:cubicBezTo>
                <a:cubicBezTo>
                  <a:pt x="3500966" y="1282700"/>
                  <a:pt x="3183466" y="1352550"/>
                  <a:pt x="2895600" y="1492250"/>
                </a:cubicBezTo>
                <a:cubicBezTo>
                  <a:pt x="2607733" y="1631950"/>
                  <a:pt x="2362200" y="1830917"/>
                  <a:pt x="2159000" y="2089150"/>
                </a:cubicBezTo>
                <a:cubicBezTo>
                  <a:pt x="1955800" y="2347384"/>
                  <a:pt x="1797050" y="2662767"/>
                  <a:pt x="1682750" y="3035300"/>
                </a:cubicBezTo>
                <a:cubicBezTo>
                  <a:pt x="1568450" y="3407834"/>
                  <a:pt x="1511300" y="3826934"/>
                  <a:pt x="1511300" y="4292600"/>
                </a:cubicBezTo>
                <a:cubicBezTo>
                  <a:pt x="1511300" y="4766734"/>
                  <a:pt x="1568450" y="5192184"/>
                  <a:pt x="1682750" y="5568950"/>
                </a:cubicBezTo>
                <a:cubicBezTo>
                  <a:pt x="1797050" y="5945717"/>
                  <a:pt x="1957916" y="6263217"/>
                  <a:pt x="2165350" y="6521450"/>
                </a:cubicBezTo>
                <a:cubicBezTo>
                  <a:pt x="2372783" y="6779684"/>
                  <a:pt x="2622550" y="6978650"/>
                  <a:pt x="2914650" y="7118350"/>
                </a:cubicBezTo>
                <a:cubicBezTo>
                  <a:pt x="3206750" y="7258050"/>
                  <a:pt x="3530600" y="7327900"/>
                  <a:pt x="3886200" y="7327900"/>
                </a:cubicBezTo>
                <a:cubicBezTo>
                  <a:pt x="4224866" y="7327900"/>
                  <a:pt x="4527550" y="7255934"/>
                  <a:pt x="4794250" y="7112000"/>
                </a:cubicBezTo>
                <a:cubicBezTo>
                  <a:pt x="5060950" y="6968067"/>
                  <a:pt x="5312833" y="6764867"/>
                  <a:pt x="5549900" y="6502400"/>
                </a:cubicBezTo>
                <a:lnTo>
                  <a:pt x="6362700" y="7404100"/>
                </a:lnTo>
                <a:cubicBezTo>
                  <a:pt x="6024033" y="7793567"/>
                  <a:pt x="5643033" y="8092017"/>
                  <a:pt x="5219700" y="8299450"/>
                </a:cubicBezTo>
                <a:cubicBezTo>
                  <a:pt x="4796366" y="8506883"/>
                  <a:pt x="4322233" y="8610600"/>
                  <a:pt x="3797300" y="8610600"/>
                </a:cubicBezTo>
                <a:cubicBezTo>
                  <a:pt x="3263900" y="8610600"/>
                  <a:pt x="2766483" y="8517466"/>
                  <a:pt x="2305050" y="8331200"/>
                </a:cubicBezTo>
                <a:cubicBezTo>
                  <a:pt x="1843616" y="8144934"/>
                  <a:pt x="1441450" y="7869767"/>
                  <a:pt x="1098550" y="7505700"/>
                </a:cubicBezTo>
                <a:cubicBezTo>
                  <a:pt x="755650" y="7141634"/>
                  <a:pt x="486833" y="6692900"/>
                  <a:pt x="292100" y="6159500"/>
                </a:cubicBezTo>
                <a:cubicBezTo>
                  <a:pt x="97366" y="5626100"/>
                  <a:pt x="0" y="5016500"/>
                  <a:pt x="0" y="43307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6" name="Freeform 2616"/>
          <p:cNvSpPr/>
          <p:nvPr/>
        </p:nvSpPr>
        <p:spPr>
          <a:xfrm>
            <a:off x="13448030" y="89122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7" name="Freeform 2617"/>
          <p:cNvSpPr/>
          <p:nvPr/>
        </p:nvSpPr>
        <p:spPr>
          <a:xfrm>
            <a:off x="13808710" y="8845550"/>
            <a:ext cx="271780" cy="55245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8" name="Freeform 2618"/>
          <p:cNvSpPr/>
          <p:nvPr/>
        </p:nvSpPr>
        <p:spPr>
          <a:xfrm>
            <a:off x="14168755" y="8848090"/>
            <a:ext cx="295275" cy="455930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9" name="Freeform 2619"/>
          <p:cNvSpPr/>
          <p:nvPr/>
        </p:nvSpPr>
        <p:spPr>
          <a:xfrm>
            <a:off x="14569440" y="8831580"/>
            <a:ext cx="218440" cy="46482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0" name="Freeform 2620"/>
          <p:cNvSpPr/>
          <p:nvPr/>
        </p:nvSpPr>
        <p:spPr>
          <a:xfrm>
            <a:off x="14923135" y="8984615"/>
            <a:ext cx="328930" cy="311785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1" name="Freeform 2621"/>
          <p:cNvSpPr/>
          <p:nvPr/>
        </p:nvSpPr>
        <p:spPr>
          <a:xfrm>
            <a:off x="15342870" y="8912225"/>
            <a:ext cx="241300" cy="372110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2" name="Rectangle 2622"/>
          <p:cNvSpPr/>
          <p:nvPr/>
        </p:nvSpPr>
        <p:spPr>
          <a:xfrm>
            <a:off x="5080000" y="1160273"/>
            <a:ext cx="14228267" cy="1706879"/>
          </a:xfrm>
          <a:prstGeom prst="rect">
            <a:avLst/>
          </a:prstGeom>
        </p:spPr>
      </p:sp>
      <p:sp>
        <p:nvSpPr>
          <p:cNvPr id="2623" name="Freeform 2623"/>
          <p:cNvSpPr/>
          <p:nvPr/>
        </p:nvSpPr>
        <p:spPr>
          <a:xfrm>
            <a:off x="5148275" y="1488847"/>
            <a:ext cx="884732" cy="1078179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4" name="Freeform 2624"/>
          <p:cNvSpPr/>
          <p:nvPr/>
        </p:nvSpPr>
        <p:spPr>
          <a:xfrm>
            <a:off x="6161024" y="17832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5" name="Freeform 2625"/>
          <p:cNvSpPr/>
          <p:nvPr/>
        </p:nvSpPr>
        <p:spPr>
          <a:xfrm>
            <a:off x="7000239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6" name="Freeform 2626"/>
          <p:cNvSpPr/>
          <p:nvPr/>
        </p:nvSpPr>
        <p:spPr>
          <a:xfrm>
            <a:off x="7768336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7" name="Freeform 2627"/>
          <p:cNvSpPr/>
          <p:nvPr/>
        </p:nvSpPr>
        <p:spPr>
          <a:xfrm>
            <a:off x="8668714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8" name="Freeform 2628"/>
          <p:cNvSpPr/>
          <p:nvPr/>
        </p:nvSpPr>
        <p:spPr>
          <a:xfrm>
            <a:off x="8901988" y="15983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9" name="Freeform 2629"/>
          <p:cNvSpPr/>
          <p:nvPr/>
        </p:nvSpPr>
        <p:spPr>
          <a:xfrm>
            <a:off x="9379914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0" name="Freeform 2630"/>
          <p:cNvSpPr/>
          <p:nvPr/>
        </p:nvSpPr>
        <p:spPr>
          <a:xfrm>
            <a:off x="9638791" y="17832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1" name="Freeform 2631"/>
          <p:cNvSpPr/>
          <p:nvPr/>
        </p:nvSpPr>
        <p:spPr>
          <a:xfrm>
            <a:off x="10478008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2" name="Freeform 2632"/>
          <p:cNvSpPr/>
          <p:nvPr/>
        </p:nvSpPr>
        <p:spPr>
          <a:xfrm>
            <a:off x="11231879" y="1783284"/>
            <a:ext cx="694131" cy="77663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3" name="Freeform 2633"/>
          <p:cNvSpPr/>
          <p:nvPr/>
        </p:nvSpPr>
        <p:spPr>
          <a:xfrm>
            <a:off x="12072518" y="1515872"/>
            <a:ext cx="85344" cy="102412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4" name="Freeform 2634"/>
          <p:cNvSpPr/>
          <p:nvPr/>
        </p:nvSpPr>
        <p:spPr>
          <a:xfrm>
            <a:off x="12782296" y="1515872"/>
            <a:ext cx="756716" cy="1024128"/>
          </a:xfrm>
          <a:custGeom>
            <a:avLst/>
            <a:gdLst/>
            <a:ahLst/>
            <a:cxnLst/>
            <a:rect l="0" t="0" r="0" b="0"/>
            <a:pathLst>
              <a:path w="6756400" h="9144000">
                <a:moveTo>
                  <a:pt x="3556000" y="4254500"/>
                </a:moveTo>
                <a:cubicBezTo>
                  <a:pt x="3877733" y="4254500"/>
                  <a:pt x="4176183" y="4220634"/>
                  <a:pt x="4451350" y="4152900"/>
                </a:cubicBezTo>
                <a:cubicBezTo>
                  <a:pt x="4726516" y="4085167"/>
                  <a:pt x="4965700" y="3977217"/>
                  <a:pt x="5168900" y="3829050"/>
                </a:cubicBezTo>
                <a:cubicBezTo>
                  <a:pt x="5372100" y="3680884"/>
                  <a:pt x="5532966" y="3492500"/>
                  <a:pt x="5651500" y="3263900"/>
                </a:cubicBezTo>
                <a:cubicBezTo>
                  <a:pt x="5770033" y="3035300"/>
                  <a:pt x="5829300" y="2760134"/>
                  <a:pt x="5829300" y="2438400"/>
                </a:cubicBezTo>
                <a:cubicBezTo>
                  <a:pt x="5829300" y="2099734"/>
                  <a:pt x="5767916" y="1820334"/>
                  <a:pt x="5645150" y="1600200"/>
                </a:cubicBezTo>
                <a:cubicBezTo>
                  <a:pt x="5522383" y="1380067"/>
                  <a:pt x="5357283" y="1206500"/>
                  <a:pt x="5149850" y="1079500"/>
                </a:cubicBezTo>
                <a:cubicBezTo>
                  <a:pt x="4942416" y="952500"/>
                  <a:pt x="4705350" y="863600"/>
                  <a:pt x="4438650" y="812800"/>
                </a:cubicBezTo>
                <a:cubicBezTo>
                  <a:pt x="4171950" y="762000"/>
                  <a:pt x="3894666" y="736600"/>
                  <a:pt x="3606800" y="736600"/>
                </a:cubicBezTo>
                <a:lnTo>
                  <a:pt x="863600" y="736600"/>
                </a:lnTo>
                <a:lnTo>
                  <a:pt x="863600" y="4254500"/>
                </a:lnTo>
                <a:close/>
                <a:moveTo>
                  <a:pt x="863600" y="4991100"/>
                </a:moveTo>
                <a:lnTo>
                  <a:pt x="863600" y="9144000"/>
                </a:lnTo>
                <a:lnTo>
                  <a:pt x="0" y="9131300"/>
                </a:lnTo>
                <a:lnTo>
                  <a:pt x="0" y="0"/>
                </a:lnTo>
                <a:lnTo>
                  <a:pt x="3581400" y="0"/>
                </a:lnTo>
                <a:cubicBezTo>
                  <a:pt x="4588933" y="0"/>
                  <a:pt x="5359400" y="188384"/>
                  <a:pt x="5892800" y="565150"/>
                </a:cubicBezTo>
                <a:cubicBezTo>
                  <a:pt x="6426200" y="941917"/>
                  <a:pt x="6692900" y="1553634"/>
                  <a:pt x="6692900" y="2400300"/>
                </a:cubicBezTo>
                <a:cubicBezTo>
                  <a:pt x="6692900" y="2976034"/>
                  <a:pt x="6576483" y="3433234"/>
                  <a:pt x="6343650" y="3771900"/>
                </a:cubicBezTo>
                <a:cubicBezTo>
                  <a:pt x="6110816" y="4110567"/>
                  <a:pt x="5731933" y="4398434"/>
                  <a:pt x="5207000" y="4635500"/>
                </a:cubicBezTo>
                <a:cubicBezTo>
                  <a:pt x="5477933" y="4728634"/>
                  <a:pt x="5689600" y="4864100"/>
                  <a:pt x="5842000" y="5041900"/>
                </a:cubicBezTo>
                <a:cubicBezTo>
                  <a:pt x="5994400" y="5219700"/>
                  <a:pt x="6108700" y="5422900"/>
                  <a:pt x="6184900" y="5651500"/>
                </a:cubicBezTo>
                <a:cubicBezTo>
                  <a:pt x="6261100" y="5880100"/>
                  <a:pt x="6309783" y="6121400"/>
                  <a:pt x="6330950" y="6375400"/>
                </a:cubicBezTo>
                <a:cubicBezTo>
                  <a:pt x="6352116" y="6629400"/>
                  <a:pt x="6366933" y="6874934"/>
                  <a:pt x="6375400" y="7112000"/>
                </a:cubicBezTo>
                <a:cubicBezTo>
                  <a:pt x="6383866" y="7459134"/>
                  <a:pt x="6398683" y="7747000"/>
                  <a:pt x="6419850" y="7975600"/>
                </a:cubicBezTo>
                <a:cubicBezTo>
                  <a:pt x="6441016" y="8204200"/>
                  <a:pt x="6466416" y="8390467"/>
                  <a:pt x="6496050" y="8534400"/>
                </a:cubicBezTo>
                <a:cubicBezTo>
                  <a:pt x="6525683" y="8678334"/>
                  <a:pt x="6561666" y="8790517"/>
                  <a:pt x="6604000" y="8870950"/>
                </a:cubicBezTo>
                <a:cubicBezTo>
                  <a:pt x="6646333" y="8951384"/>
                  <a:pt x="6697133" y="9012767"/>
                  <a:pt x="6756400" y="9055100"/>
                </a:cubicBezTo>
                <a:lnTo>
                  <a:pt x="6756400" y="9131300"/>
                </a:lnTo>
                <a:lnTo>
                  <a:pt x="5803900" y="9144000"/>
                </a:lnTo>
                <a:cubicBezTo>
                  <a:pt x="5710766" y="8991600"/>
                  <a:pt x="5645150" y="8779934"/>
                  <a:pt x="5607050" y="8509000"/>
                </a:cubicBezTo>
                <a:cubicBezTo>
                  <a:pt x="5568950" y="8238067"/>
                  <a:pt x="5539316" y="7954434"/>
                  <a:pt x="5518150" y="7658100"/>
                </a:cubicBezTo>
                <a:cubicBezTo>
                  <a:pt x="5496983" y="7361767"/>
                  <a:pt x="5480050" y="7073900"/>
                  <a:pt x="5467350" y="6794500"/>
                </a:cubicBezTo>
                <a:cubicBezTo>
                  <a:pt x="5454650" y="6515100"/>
                  <a:pt x="5431366" y="6286500"/>
                  <a:pt x="5397500" y="6108700"/>
                </a:cubicBezTo>
                <a:cubicBezTo>
                  <a:pt x="5346700" y="5863167"/>
                  <a:pt x="5264150" y="5666317"/>
                  <a:pt x="5149850" y="5518150"/>
                </a:cubicBezTo>
                <a:cubicBezTo>
                  <a:pt x="5035550" y="5369984"/>
                  <a:pt x="4897966" y="5257800"/>
                  <a:pt x="4737100" y="5181600"/>
                </a:cubicBezTo>
                <a:cubicBezTo>
                  <a:pt x="4576233" y="5105400"/>
                  <a:pt x="4396316" y="5054600"/>
                  <a:pt x="4197350" y="5029200"/>
                </a:cubicBezTo>
                <a:cubicBezTo>
                  <a:pt x="3998383" y="5003800"/>
                  <a:pt x="3793066" y="4991100"/>
                  <a:pt x="3581400" y="499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5" name="Freeform 2635"/>
          <p:cNvSpPr/>
          <p:nvPr/>
        </p:nvSpPr>
        <p:spPr>
          <a:xfrm>
            <a:off x="13681252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6" name="Freeform 2636"/>
          <p:cNvSpPr/>
          <p:nvPr/>
        </p:nvSpPr>
        <p:spPr>
          <a:xfrm>
            <a:off x="14510513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7" name="Freeform 2637"/>
          <p:cNvSpPr/>
          <p:nvPr/>
        </p:nvSpPr>
        <p:spPr>
          <a:xfrm>
            <a:off x="15278608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8" name="Freeform 2638"/>
          <p:cNvSpPr/>
          <p:nvPr/>
        </p:nvSpPr>
        <p:spPr>
          <a:xfrm>
            <a:off x="16132047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9" name="Freeform 2639"/>
          <p:cNvSpPr/>
          <p:nvPr/>
        </p:nvSpPr>
        <p:spPr>
          <a:xfrm>
            <a:off x="16965574" y="1783284"/>
            <a:ext cx="328574" cy="756716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0" name="Freeform 2640"/>
          <p:cNvSpPr/>
          <p:nvPr/>
        </p:nvSpPr>
        <p:spPr>
          <a:xfrm>
            <a:off x="17443501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1" name="Freeform 2641"/>
          <p:cNvSpPr/>
          <p:nvPr/>
        </p:nvSpPr>
        <p:spPr>
          <a:xfrm>
            <a:off x="17750740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2" name="Freeform 2642"/>
          <p:cNvSpPr/>
          <p:nvPr/>
        </p:nvSpPr>
        <p:spPr>
          <a:xfrm>
            <a:off x="18518835" y="1783284"/>
            <a:ext cx="677062" cy="1058265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Freeform 2643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44" name="Picture 264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2645" name="Picture 264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6300" y="6134100"/>
            <a:ext cx="965200" cy="508000"/>
          </a:xfrm>
          <a:prstGeom prst="rect">
            <a:avLst/>
          </a:prstGeom>
          <a:noFill/>
        </p:spPr>
      </p:pic>
      <p:pic>
        <p:nvPicPr>
          <p:cNvPr id="2646" name="Picture 264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82800" y="6121400"/>
            <a:ext cx="965200" cy="520700"/>
          </a:xfrm>
          <a:prstGeom prst="rect">
            <a:avLst/>
          </a:prstGeom>
          <a:noFill/>
        </p:spPr>
      </p:pic>
      <p:pic>
        <p:nvPicPr>
          <p:cNvPr id="2647" name="Picture 264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4500" y="6121400"/>
            <a:ext cx="1879600" cy="520700"/>
          </a:xfrm>
          <a:prstGeom prst="rect">
            <a:avLst/>
          </a:prstGeom>
          <a:noFill/>
        </p:spPr>
      </p:pic>
      <p:pic>
        <p:nvPicPr>
          <p:cNvPr id="2648" name="Picture 264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8700" y="6184900"/>
            <a:ext cx="330200" cy="444500"/>
          </a:xfrm>
          <a:prstGeom prst="rect">
            <a:avLst/>
          </a:prstGeom>
          <a:noFill/>
        </p:spPr>
      </p:pic>
      <p:pic>
        <p:nvPicPr>
          <p:cNvPr id="2649" name="Picture 264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6756400"/>
            <a:ext cx="914400" cy="520700"/>
          </a:xfrm>
          <a:prstGeom prst="rect">
            <a:avLst/>
          </a:prstGeom>
          <a:noFill/>
        </p:spPr>
      </p:pic>
      <p:pic>
        <p:nvPicPr>
          <p:cNvPr id="2650" name="Picture 265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6769100"/>
            <a:ext cx="1905000" cy="508000"/>
          </a:xfrm>
          <a:prstGeom prst="rect">
            <a:avLst/>
          </a:prstGeom>
          <a:noFill/>
        </p:spPr>
      </p:pic>
      <p:pic>
        <p:nvPicPr>
          <p:cNvPr id="2651" name="Picture 265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9100" y="6756400"/>
            <a:ext cx="7340600" cy="622300"/>
          </a:xfrm>
          <a:prstGeom prst="rect">
            <a:avLst/>
          </a:prstGeom>
          <a:noFill/>
        </p:spPr>
      </p:pic>
      <p:pic>
        <p:nvPicPr>
          <p:cNvPr id="2652" name="Picture 265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44300" y="6819900"/>
            <a:ext cx="330200" cy="444500"/>
          </a:xfrm>
          <a:prstGeom prst="rect">
            <a:avLst/>
          </a:prstGeom>
          <a:noFill/>
        </p:spPr>
      </p:pic>
      <p:pic>
        <p:nvPicPr>
          <p:cNvPr id="2653" name="Picture 265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7404100"/>
            <a:ext cx="6413500" cy="609600"/>
          </a:xfrm>
          <a:prstGeom prst="rect">
            <a:avLst/>
          </a:prstGeom>
          <a:noFill/>
        </p:spPr>
      </p:pic>
      <p:pic>
        <p:nvPicPr>
          <p:cNvPr id="2654" name="Picture 265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8026400"/>
            <a:ext cx="3975100" cy="596900"/>
          </a:xfrm>
          <a:prstGeom prst="rect">
            <a:avLst/>
          </a:prstGeom>
          <a:noFill/>
        </p:spPr>
      </p:pic>
      <p:pic>
        <p:nvPicPr>
          <p:cNvPr id="2655" name="Picture 265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8661400"/>
            <a:ext cx="5511800" cy="622300"/>
          </a:xfrm>
          <a:prstGeom prst="rect">
            <a:avLst/>
          </a:prstGeom>
          <a:noFill/>
        </p:spPr>
      </p:pic>
      <p:pic>
        <p:nvPicPr>
          <p:cNvPr id="2656" name="Picture 2656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9296400"/>
            <a:ext cx="1549400" cy="596900"/>
          </a:xfrm>
          <a:prstGeom prst="rect">
            <a:avLst/>
          </a:prstGeom>
          <a:noFill/>
        </p:spPr>
      </p:pic>
      <p:pic>
        <p:nvPicPr>
          <p:cNvPr id="2657" name="Picture 265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6300" y="9944100"/>
            <a:ext cx="1549400" cy="584200"/>
          </a:xfrm>
          <a:prstGeom prst="rect">
            <a:avLst/>
          </a:prstGeom>
          <a:noFill/>
        </p:spPr>
      </p:pic>
      <p:pic>
        <p:nvPicPr>
          <p:cNvPr id="2658" name="Picture 2658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17500" y="5283200"/>
            <a:ext cx="1003300" cy="406400"/>
          </a:xfrm>
          <a:prstGeom prst="rect">
            <a:avLst/>
          </a:prstGeom>
          <a:noFill/>
        </p:spPr>
      </p:pic>
      <p:pic>
        <p:nvPicPr>
          <p:cNvPr id="2659" name="Picture 2659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11300" y="5207000"/>
            <a:ext cx="1003300" cy="482600"/>
          </a:xfrm>
          <a:prstGeom prst="rect">
            <a:avLst/>
          </a:prstGeom>
          <a:noFill/>
        </p:spPr>
      </p:pic>
      <p:pic>
        <p:nvPicPr>
          <p:cNvPr id="2660" name="Picture 2660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01900" y="5168900"/>
            <a:ext cx="596900" cy="609600"/>
          </a:xfrm>
          <a:prstGeom prst="rect">
            <a:avLst/>
          </a:prstGeom>
          <a:noFill/>
        </p:spPr>
      </p:pic>
      <p:pic>
        <p:nvPicPr>
          <p:cNvPr id="2661" name="Picture 2661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14400" y="5816600"/>
            <a:ext cx="685800" cy="508000"/>
          </a:xfrm>
          <a:prstGeom prst="rect">
            <a:avLst/>
          </a:prstGeom>
          <a:noFill/>
        </p:spPr>
      </p:pic>
      <p:pic>
        <p:nvPicPr>
          <p:cNvPr id="2662" name="Picture 2662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00200" y="5905500"/>
            <a:ext cx="228600" cy="419100"/>
          </a:xfrm>
          <a:prstGeom prst="rect">
            <a:avLst/>
          </a:prstGeom>
          <a:noFill/>
        </p:spPr>
      </p:pic>
      <p:pic>
        <p:nvPicPr>
          <p:cNvPr id="2663" name="Picture 2663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00" y="5803900"/>
            <a:ext cx="2032000" cy="520700"/>
          </a:xfrm>
          <a:prstGeom prst="rect">
            <a:avLst/>
          </a:prstGeom>
          <a:noFill/>
        </p:spPr>
      </p:pic>
      <p:pic>
        <p:nvPicPr>
          <p:cNvPr id="2664" name="Picture 2664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0700" y="6083300"/>
            <a:ext cx="254000" cy="342900"/>
          </a:xfrm>
          <a:prstGeom prst="rect">
            <a:avLst/>
          </a:prstGeom>
          <a:noFill/>
        </p:spPr>
      </p:pic>
      <p:pic>
        <p:nvPicPr>
          <p:cNvPr id="2665" name="Picture 2665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14400" y="6451600"/>
            <a:ext cx="1282700" cy="508000"/>
          </a:xfrm>
          <a:prstGeom prst="rect">
            <a:avLst/>
          </a:prstGeom>
          <a:noFill/>
        </p:spPr>
      </p:pic>
      <p:pic>
        <p:nvPicPr>
          <p:cNvPr id="2666" name="Picture 266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09800" y="6540500"/>
            <a:ext cx="228600" cy="419100"/>
          </a:xfrm>
          <a:prstGeom prst="rect">
            <a:avLst/>
          </a:prstGeom>
          <a:noFill/>
        </p:spPr>
      </p:pic>
      <p:pic>
        <p:nvPicPr>
          <p:cNvPr id="2667" name="Picture 2667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68600" y="6451600"/>
            <a:ext cx="330200" cy="584200"/>
          </a:xfrm>
          <a:prstGeom prst="rect">
            <a:avLst/>
          </a:prstGeom>
          <a:noFill/>
        </p:spPr>
      </p:pic>
      <p:pic>
        <p:nvPicPr>
          <p:cNvPr id="2668" name="Picture 2668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0500" y="7112000"/>
            <a:ext cx="4025900" cy="584200"/>
          </a:xfrm>
          <a:prstGeom prst="rect">
            <a:avLst/>
          </a:prstGeom>
          <a:noFill/>
        </p:spPr>
      </p:pic>
      <p:pic>
        <p:nvPicPr>
          <p:cNvPr id="2669" name="Picture 2669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86400" y="7175500"/>
            <a:ext cx="228600" cy="419100"/>
          </a:xfrm>
          <a:prstGeom prst="rect">
            <a:avLst/>
          </a:prstGeom>
          <a:noFill/>
        </p:spPr>
      </p:pic>
      <p:pic>
        <p:nvPicPr>
          <p:cNvPr id="2670" name="Picture 2670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83300" y="7099300"/>
            <a:ext cx="2362200" cy="495300"/>
          </a:xfrm>
          <a:prstGeom prst="rect">
            <a:avLst/>
          </a:prstGeom>
          <a:noFill/>
        </p:spPr>
      </p:pic>
      <p:pic>
        <p:nvPicPr>
          <p:cNvPr id="2671" name="Picture 2671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21700" y="7353300"/>
            <a:ext cx="254000" cy="342900"/>
          </a:xfrm>
          <a:prstGeom prst="rect">
            <a:avLst/>
          </a:prstGeom>
          <a:noFill/>
        </p:spPr>
      </p:pic>
      <p:pic>
        <p:nvPicPr>
          <p:cNvPr id="2672" name="Picture 2672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36700" y="7708900"/>
            <a:ext cx="1587500" cy="520700"/>
          </a:xfrm>
          <a:prstGeom prst="rect">
            <a:avLst/>
          </a:prstGeom>
          <a:noFill/>
        </p:spPr>
      </p:pic>
      <p:pic>
        <p:nvPicPr>
          <p:cNvPr id="2673" name="Picture 2673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24200" y="7810500"/>
            <a:ext cx="228600" cy="419100"/>
          </a:xfrm>
          <a:prstGeom prst="rect">
            <a:avLst/>
          </a:prstGeom>
          <a:noFill/>
        </p:spPr>
      </p:pic>
      <p:pic>
        <p:nvPicPr>
          <p:cNvPr id="2674" name="Picture 2674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33800" y="7721600"/>
            <a:ext cx="279400" cy="584200"/>
          </a:xfrm>
          <a:prstGeom prst="rect">
            <a:avLst/>
          </a:prstGeom>
          <a:noFill/>
        </p:spPr>
      </p:pic>
      <p:pic>
        <p:nvPicPr>
          <p:cNvPr id="2675" name="Picture 2675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0" y="8356600"/>
            <a:ext cx="330200" cy="584200"/>
          </a:xfrm>
          <a:prstGeom prst="rect">
            <a:avLst/>
          </a:prstGeom>
          <a:noFill/>
        </p:spPr>
      </p:pic>
      <p:pic>
        <p:nvPicPr>
          <p:cNvPr id="2676" name="Picture 2676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30500" y="8458200"/>
            <a:ext cx="2222500" cy="508000"/>
          </a:xfrm>
          <a:prstGeom prst="rect">
            <a:avLst/>
          </a:prstGeom>
          <a:noFill/>
        </p:spPr>
      </p:pic>
      <p:pic>
        <p:nvPicPr>
          <p:cNvPr id="2677" name="Picture 2677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53000" y="8445500"/>
            <a:ext cx="228600" cy="419100"/>
          </a:xfrm>
          <a:prstGeom prst="rect">
            <a:avLst/>
          </a:prstGeom>
          <a:noFill/>
        </p:spPr>
      </p:pic>
      <p:pic>
        <p:nvPicPr>
          <p:cNvPr id="2678" name="Picture 2678"/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75300" y="8369300"/>
            <a:ext cx="1422400" cy="495300"/>
          </a:xfrm>
          <a:prstGeom prst="rect">
            <a:avLst/>
          </a:prstGeom>
          <a:noFill/>
        </p:spPr>
      </p:pic>
      <p:pic>
        <p:nvPicPr>
          <p:cNvPr id="2679" name="Picture 2679"/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40600" y="8356600"/>
            <a:ext cx="596900" cy="609600"/>
          </a:xfrm>
          <a:prstGeom prst="rect">
            <a:avLst/>
          </a:prstGeom>
          <a:noFill/>
        </p:spPr>
      </p:pic>
      <p:pic>
        <p:nvPicPr>
          <p:cNvPr id="2680" name="Picture 2680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0" y="8991600"/>
            <a:ext cx="330200" cy="584200"/>
          </a:xfrm>
          <a:prstGeom prst="rect">
            <a:avLst/>
          </a:prstGeom>
          <a:noFill/>
        </p:spPr>
      </p:pic>
      <p:pic>
        <p:nvPicPr>
          <p:cNvPr id="2681" name="Picture 2681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30500" y="9093200"/>
            <a:ext cx="2222500" cy="508000"/>
          </a:xfrm>
          <a:prstGeom prst="rect">
            <a:avLst/>
          </a:prstGeom>
          <a:noFill/>
        </p:spPr>
      </p:pic>
      <p:pic>
        <p:nvPicPr>
          <p:cNvPr id="2682" name="Picture 2682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53000" y="9080500"/>
            <a:ext cx="228600" cy="419100"/>
          </a:xfrm>
          <a:prstGeom prst="rect">
            <a:avLst/>
          </a:prstGeom>
          <a:noFill/>
        </p:spPr>
      </p:pic>
      <p:pic>
        <p:nvPicPr>
          <p:cNvPr id="2683" name="Picture 2683"/>
          <p:cNvPicPr>
            <a:picLocks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75300" y="9004300"/>
            <a:ext cx="1422400" cy="495300"/>
          </a:xfrm>
          <a:prstGeom prst="rect">
            <a:avLst/>
          </a:prstGeom>
          <a:noFill/>
        </p:spPr>
      </p:pic>
      <p:pic>
        <p:nvPicPr>
          <p:cNvPr id="2684" name="Picture 2684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40600" y="8991600"/>
            <a:ext cx="330200" cy="584200"/>
          </a:xfrm>
          <a:prstGeom prst="rect">
            <a:avLst/>
          </a:prstGeom>
          <a:noFill/>
        </p:spPr>
      </p:pic>
      <p:pic>
        <p:nvPicPr>
          <p:cNvPr id="2685" name="Picture 2685"/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9400" y="9626600"/>
            <a:ext cx="279400" cy="584200"/>
          </a:xfrm>
          <a:prstGeom prst="rect">
            <a:avLst/>
          </a:prstGeom>
          <a:noFill/>
        </p:spPr>
      </p:pic>
      <p:pic>
        <p:nvPicPr>
          <p:cNvPr id="2686" name="Picture 2686"/>
          <p:cNvPicPr>
            <a:picLocks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39800" y="10261600"/>
            <a:ext cx="330200" cy="584200"/>
          </a:xfrm>
          <a:prstGeom prst="rect">
            <a:avLst/>
          </a:prstGeom>
          <a:noFill/>
        </p:spPr>
      </p:pic>
      <p:pic>
        <p:nvPicPr>
          <p:cNvPr id="2687" name="Picture 2687"/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30200" y="10883900"/>
            <a:ext cx="596900" cy="609600"/>
          </a:xfrm>
          <a:prstGeom prst="rect">
            <a:avLst/>
          </a:prstGeom>
          <a:noFill/>
        </p:spPr>
      </p:pic>
      <p:sp>
        <p:nvSpPr>
          <p:cNvPr id="2688" name="Rectangle 2688"/>
          <p:cNvSpPr/>
          <p:nvPr/>
        </p:nvSpPr>
        <p:spPr>
          <a:xfrm>
            <a:off x="889000" y="5912917"/>
            <a:ext cx="4572000" cy="766267"/>
          </a:xfrm>
          <a:prstGeom prst="rect">
            <a:avLst/>
          </a:prstGeom>
        </p:spPr>
      </p:sp>
      <p:sp>
        <p:nvSpPr>
          <p:cNvPr id="2689" name="Freeform 2689"/>
          <p:cNvSpPr/>
          <p:nvPr/>
        </p:nvSpPr>
        <p:spPr>
          <a:xfrm>
            <a:off x="948944" y="6233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0" name="Freeform 2690"/>
          <p:cNvSpPr/>
          <p:nvPr/>
        </p:nvSpPr>
        <p:spPr>
          <a:xfrm>
            <a:off x="1229360" y="62910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1" name="Freeform 2691"/>
          <p:cNvSpPr/>
          <p:nvPr/>
        </p:nvSpPr>
        <p:spPr>
          <a:xfrm>
            <a:off x="1534668" y="6181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2" name="Freeform 2692"/>
          <p:cNvSpPr/>
          <p:nvPr/>
        </p:nvSpPr>
        <p:spPr>
          <a:xfrm>
            <a:off x="2150872" y="6168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3" name="Freeform 2693"/>
          <p:cNvSpPr/>
          <p:nvPr/>
        </p:nvSpPr>
        <p:spPr>
          <a:xfrm>
            <a:off x="2439924" y="61818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4" name="Freeform 2694"/>
          <p:cNvSpPr/>
          <p:nvPr/>
        </p:nvSpPr>
        <p:spPr>
          <a:xfrm>
            <a:off x="2757424" y="63047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5" name="Freeform 2695"/>
          <p:cNvSpPr/>
          <p:nvPr/>
        </p:nvSpPr>
        <p:spPr>
          <a:xfrm>
            <a:off x="3059684" y="6185916"/>
            <a:ext cx="223520" cy="192532"/>
          </a:xfrm>
          <a:custGeom>
            <a:avLst/>
            <a:gdLst/>
            <a:ahLst/>
            <a:cxnLst/>
            <a:rect l="0" t="0" r="0" b="0"/>
            <a:pathLst>
              <a:path w="5588000" h="4813300">
                <a:moveTo>
                  <a:pt x="2451100" y="800100"/>
                </a:moveTo>
                <a:cubicBezTo>
                  <a:pt x="2036233" y="1020234"/>
                  <a:pt x="1712383" y="1284817"/>
                  <a:pt x="1479550" y="1593850"/>
                </a:cubicBezTo>
                <a:cubicBezTo>
                  <a:pt x="1246716" y="1902884"/>
                  <a:pt x="1117600" y="2269067"/>
                  <a:pt x="1092200" y="2692400"/>
                </a:cubicBezTo>
                <a:cubicBezTo>
                  <a:pt x="1168400" y="2658534"/>
                  <a:pt x="1261533" y="2641600"/>
                  <a:pt x="1371600" y="2641600"/>
                </a:cubicBezTo>
                <a:cubicBezTo>
                  <a:pt x="1676400" y="2641600"/>
                  <a:pt x="1924050" y="2736850"/>
                  <a:pt x="2114550" y="2927350"/>
                </a:cubicBezTo>
                <a:cubicBezTo>
                  <a:pt x="2305050" y="3117850"/>
                  <a:pt x="2400300" y="3365500"/>
                  <a:pt x="2400300" y="3670300"/>
                </a:cubicBezTo>
                <a:cubicBezTo>
                  <a:pt x="2400300" y="4017434"/>
                  <a:pt x="2300816" y="4294717"/>
                  <a:pt x="2101850" y="4502150"/>
                </a:cubicBezTo>
                <a:cubicBezTo>
                  <a:pt x="1902883" y="4709584"/>
                  <a:pt x="1642533" y="4813300"/>
                  <a:pt x="1320800" y="4813300"/>
                </a:cubicBezTo>
                <a:cubicBezTo>
                  <a:pt x="914400" y="4813300"/>
                  <a:pt x="592666" y="4654550"/>
                  <a:pt x="355600" y="4337050"/>
                </a:cubicBezTo>
                <a:cubicBezTo>
                  <a:pt x="118533" y="4019550"/>
                  <a:pt x="0" y="3581400"/>
                  <a:pt x="0" y="3022600"/>
                </a:cubicBezTo>
                <a:cubicBezTo>
                  <a:pt x="0" y="2362200"/>
                  <a:pt x="173566" y="1773767"/>
                  <a:pt x="520700" y="1257300"/>
                </a:cubicBezTo>
                <a:cubicBezTo>
                  <a:pt x="867833" y="740834"/>
                  <a:pt x="1371600" y="321734"/>
                  <a:pt x="2032000" y="0"/>
                </a:cubicBezTo>
                <a:close/>
                <a:moveTo>
                  <a:pt x="5588000" y="800100"/>
                </a:moveTo>
                <a:cubicBezTo>
                  <a:pt x="5173133" y="1020234"/>
                  <a:pt x="4849283" y="1284817"/>
                  <a:pt x="4616450" y="1593850"/>
                </a:cubicBezTo>
                <a:cubicBezTo>
                  <a:pt x="4383616" y="1902884"/>
                  <a:pt x="4254500" y="2269067"/>
                  <a:pt x="4229100" y="2692400"/>
                </a:cubicBezTo>
                <a:cubicBezTo>
                  <a:pt x="4305300" y="2658534"/>
                  <a:pt x="4398433" y="2641600"/>
                  <a:pt x="4508500" y="2641600"/>
                </a:cubicBezTo>
                <a:cubicBezTo>
                  <a:pt x="4813300" y="2641600"/>
                  <a:pt x="5060950" y="2736850"/>
                  <a:pt x="5251450" y="2927350"/>
                </a:cubicBezTo>
                <a:cubicBezTo>
                  <a:pt x="5441950" y="3117850"/>
                  <a:pt x="5537200" y="3365500"/>
                  <a:pt x="5537200" y="3670300"/>
                </a:cubicBezTo>
                <a:cubicBezTo>
                  <a:pt x="5537200" y="4017434"/>
                  <a:pt x="5437716" y="4294717"/>
                  <a:pt x="5238750" y="4502150"/>
                </a:cubicBezTo>
                <a:cubicBezTo>
                  <a:pt x="5039783" y="4709584"/>
                  <a:pt x="4779433" y="4813300"/>
                  <a:pt x="4457700" y="4813300"/>
                </a:cubicBezTo>
                <a:cubicBezTo>
                  <a:pt x="4051300" y="4813300"/>
                  <a:pt x="3729566" y="4654550"/>
                  <a:pt x="3492500" y="4337050"/>
                </a:cubicBezTo>
                <a:cubicBezTo>
                  <a:pt x="3255433" y="4019550"/>
                  <a:pt x="3136900" y="3581400"/>
                  <a:pt x="3136900" y="3022600"/>
                </a:cubicBezTo>
                <a:cubicBezTo>
                  <a:pt x="3136900" y="2362200"/>
                  <a:pt x="3310466" y="1773767"/>
                  <a:pt x="3657600" y="1257300"/>
                </a:cubicBezTo>
                <a:cubicBezTo>
                  <a:pt x="4004733" y="740834"/>
                  <a:pt x="4508500" y="321734"/>
                  <a:pt x="5168900" y="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6" name="Freeform 2696"/>
          <p:cNvSpPr/>
          <p:nvPr/>
        </p:nvSpPr>
        <p:spPr>
          <a:xfrm>
            <a:off x="3363468" y="6181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7" name="Freeform 2697"/>
          <p:cNvSpPr/>
          <p:nvPr/>
        </p:nvSpPr>
        <p:spPr>
          <a:xfrm>
            <a:off x="3674872" y="6168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8" name="Freeform 2698"/>
          <p:cNvSpPr/>
          <p:nvPr/>
        </p:nvSpPr>
        <p:spPr>
          <a:xfrm>
            <a:off x="3968496" y="628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9" name="Freeform 2699"/>
          <p:cNvSpPr/>
          <p:nvPr/>
        </p:nvSpPr>
        <p:spPr>
          <a:xfrm>
            <a:off x="4271772" y="6223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0" name="Freeform 2700"/>
          <p:cNvSpPr/>
          <p:nvPr/>
        </p:nvSpPr>
        <p:spPr>
          <a:xfrm>
            <a:off x="4600956" y="61920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1" name="Freeform 2701"/>
          <p:cNvSpPr/>
          <p:nvPr/>
        </p:nvSpPr>
        <p:spPr>
          <a:xfrm>
            <a:off x="4903216" y="6233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2" name="Rectangle 2702"/>
          <p:cNvSpPr/>
          <p:nvPr/>
        </p:nvSpPr>
        <p:spPr>
          <a:xfrm>
            <a:off x="889000" y="6547917"/>
            <a:ext cx="11582400" cy="766267"/>
          </a:xfrm>
          <a:prstGeom prst="rect">
            <a:avLst/>
          </a:prstGeom>
        </p:spPr>
      </p:sp>
      <p:sp>
        <p:nvSpPr>
          <p:cNvPr id="2703" name="Freeform 2703"/>
          <p:cNvSpPr/>
          <p:nvPr/>
        </p:nvSpPr>
        <p:spPr>
          <a:xfrm>
            <a:off x="1253744" y="6868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4" name="Freeform 2704"/>
          <p:cNvSpPr/>
          <p:nvPr/>
        </p:nvSpPr>
        <p:spPr>
          <a:xfrm>
            <a:off x="1534668" y="6816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5" name="Freeform 2705"/>
          <p:cNvSpPr/>
          <p:nvPr/>
        </p:nvSpPr>
        <p:spPr>
          <a:xfrm>
            <a:off x="1846072" y="680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6" name="Freeform 2706"/>
          <p:cNvSpPr/>
          <p:nvPr/>
        </p:nvSpPr>
        <p:spPr>
          <a:xfrm>
            <a:off x="2433828" y="6926072"/>
            <a:ext cx="263144" cy="249428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7" name="Freeform 2707"/>
          <p:cNvSpPr/>
          <p:nvPr/>
        </p:nvSpPr>
        <p:spPr>
          <a:xfrm>
            <a:off x="2783332" y="7002780"/>
            <a:ext cx="173736" cy="46736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8" name="Freeform 2708"/>
          <p:cNvSpPr/>
          <p:nvPr/>
        </p:nvSpPr>
        <p:spPr>
          <a:xfrm>
            <a:off x="3069336" y="6810756"/>
            <a:ext cx="248920" cy="364744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9" name="Freeform 2709"/>
          <p:cNvSpPr/>
          <p:nvPr/>
        </p:nvSpPr>
        <p:spPr>
          <a:xfrm>
            <a:off x="3354324" y="69199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0" name="Freeform 2710"/>
          <p:cNvSpPr/>
          <p:nvPr/>
        </p:nvSpPr>
        <p:spPr>
          <a:xfrm>
            <a:off x="3698240" y="69199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1" name="Freeform 2711"/>
          <p:cNvSpPr/>
          <p:nvPr/>
        </p:nvSpPr>
        <p:spPr>
          <a:xfrm>
            <a:off x="3976624" y="6939788"/>
            <a:ext cx="225552" cy="155956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2" name="Freeform 2712"/>
          <p:cNvSpPr/>
          <p:nvPr/>
        </p:nvSpPr>
        <p:spPr>
          <a:xfrm>
            <a:off x="4296156" y="68270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3" name="Freeform 2713"/>
          <p:cNvSpPr/>
          <p:nvPr/>
        </p:nvSpPr>
        <p:spPr>
          <a:xfrm>
            <a:off x="4645152" y="6803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4" name="Freeform 2714"/>
          <p:cNvSpPr/>
          <p:nvPr/>
        </p:nvSpPr>
        <p:spPr>
          <a:xfrm>
            <a:off x="4894072" y="680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5" name="Freeform 2715"/>
          <p:cNvSpPr/>
          <p:nvPr/>
        </p:nvSpPr>
        <p:spPr>
          <a:xfrm>
            <a:off x="5186172" y="685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6" name="Freeform 2716"/>
          <p:cNvSpPr/>
          <p:nvPr/>
        </p:nvSpPr>
        <p:spPr>
          <a:xfrm>
            <a:off x="5492496" y="691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7" name="Freeform 2717"/>
          <p:cNvSpPr/>
          <p:nvPr/>
        </p:nvSpPr>
        <p:spPr>
          <a:xfrm>
            <a:off x="5790184" y="6919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8" name="Freeform 2718"/>
          <p:cNvSpPr/>
          <p:nvPr/>
        </p:nvSpPr>
        <p:spPr>
          <a:xfrm>
            <a:off x="6166612" y="70815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9" name="Freeform 2719"/>
          <p:cNvSpPr/>
          <p:nvPr/>
        </p:nvSpPr>
        <p:spPr>
          <a:xfrm>
            <a:off x="6722872" y="680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0" name="Freeform 2720"/>
          <p:cNvSpPr/>
          <p:nvPr/>
        </p:nvSpPr>
        <p:spPr>
          <a:xfrm>
            <a:off x="7026656" y="6919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1" name="Freeform 2721"/>
          <p:cNvSpPr/>
          <p:nvPr/>
        </p:nvSpPr>
        <p:spPr>
          <a:xfrm>
            <a:off x="7316724" y="68168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2" name="Freeform 2722"/>
          <p:cNvSpPr/>
          <p:nvPr/>
        </p:nvSpPr>
        <p:spPr>
          <a:xfrm>
            <a:off x="7626096" y="691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3" name="Freeform 2723"/>
          <p:cNvSpPr/>
          <p:nvPr/>
        </p:nvSpPr>
        <p:spPr>
          <a:xfrm>
            <a:off x="7925308" y="6926072"/>
            <a:ext cx="252984" cy="249428"/>
          </a:xfrm>
          <a:custGeom>
            <a:avLst/>
            <a:gdLst/>
            <a:ahLst/>
            <a:cxnLst/>
            <a:rect l="0" t="0" r="0" b="0"/>
            <a:pathLst>
              <a:path w="6324600" h="6235700">
                <a:moveTo>
                  <a:pt x="2260600" y="2997200"/>
                </a:moveTo>
                <a:lnTo>
                  <a:pt x="152400" y="0"/>
                </a:lnTo>
                <a:lnTo>
                  <a:pt x="1739900" y="0"/>
                </a:lnTo>
                <a:lnTo>
                  <a:pt x="2552700" y="1181100"/>
                </a:lnTo>
                <a:cubicBezTo>
                  <a:pt x="2654300" y="1350434"/>
                  <a:pt x="2764366" y="1526117"/>
                  <a:pt x="2882900" y="1708150"/>
                </a:cubicBezTo>
                <a:cubicBezTo>
                  <a:pt x="3001433" y="1890184"/>
                  <a:pt x="3119966" y="2070100"/>
                  <a:pt x="3238500" y="2247900"/>
                </a:cubicBezTo>
                <a:lnTo>
                  <a:pt x="3289300" y="2247900"/>
                </a:lnTo>
                <a:cubicBezTo>
                  <a:pt x="3382433" y="2070100"/>
                  <a:pt x="3484033" y="1888067"/>
                  <a:pt x="3594100" y="1701800"/>
                </a:cubicBezTo>
                <a:cubicBezTo>
                  <a:pt x="3704166" y="1515534"/>
                  <a:pt x="3805766" y="1337734"/>
                  <a:pt x="3898900" y="1168400"/>
                </a:cubicBezTo>
                <a:lnTo>
                  <a:pt x="4635500" y="0"/>
                </a:lnTo>
                <a:lnTo>
                  <a:pt x="6172200" y="0"/>
                </a:lnTo>
                <a:lnTo>
                  <a:pt x="4051300" y="3149600"/>
                </a:lnTo>
                <a:lnTo>
                  <a:pt x="6324600" y="6235700"/>
                </a:lnTo>
                <a:lnTo>
                  <a:pt x="4737100" y="6235700"/>
                </a:lnTo>
                <a:lnTo>
                  <a:pt x="3835400" y="5003800"/>
                </a:lnTo>
                <a:cubicBezTo>
                  <a:pt x="3716866" y="4834467"/>
                  <a:pt x="3591983" y="4652434"/>
                  <a:pt x="3460750" y="4457700"/>
                </a:cubicBezTo>
                <a:cubicBezTo>
                  <a:pt x="3329516" y="4262967"/>
                  <a:pt x="3200400" y="4076700"/>
                  <a:pt x="3073400" y="3898900"/>
                </a:cubicBezTo>
                <a:lnTo>
                  <a:pt x="3022600" y="3898900"/>
                </a:lnTo>
                <a:cubicBezTo>
                  <a:pt x="2904066" y="4085167"/>
                  <a:pt x="2791883" y="4269317"/>
                  <a:pt x="2686050" y="4451350"/>
                </a:cubicBezTo>
                <a:cubicBezTo>
                  <a:pt x="2580216" y="4633384"/>
                  <a:pt x="2468033" y="4821767"/>
                  <a:pt x="2349500" y="5016500"/>
                </a:cubicBezTo>
                <a:lnTo>
                  <a:pt x="1536700" y="6235700"/>
                </a:lnTo>
                <a:lnTo>
                  <a:pt x="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4" name="Freeform 2724"/>
          <p:cNvSpPr/>
          <p:nvPr/>
        </p:nvSpPr>
        <p:spPr>
          <a:xfrm>
            <a:off x="8267192" y="68031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5" name="Freeform 2725"/>
          <p:cNvSpPr/>
          <p:nvPr/>
        </p:nvSpPr>
        <p:spPr>
          <a:xfrm>
            <a:off x="8856472" y="680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6" name="Freeform 2726"/>
          <p:cNvSpPr/>
          <p:nvPr/>
        </p:nvSpPr>
        <p:spPr>
          <a:xfrm>
            <a:off x="9160256" y="6919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7" name="Freeform 2727"/>
          <p:cNvSpPr/>
          <p:nvPr/>
        </p:nvSpPr>
        <p:spPr>
          <a:xfrm>
            <a:off x="9770872" y="680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8" name="Freeform 2728"/>
          <p:cNvSpPr/>
          <p:nvPr/>
        </p:nvSpPr>
        <p:spPr>
          <a:xfrm>
            <a:off x="10062972" y="6858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9" name="Freeform 2729"/>
          <p:cNvSpPr/>
          <p:nvPr/>
        </p:nvSpPr>
        <p:spPr>
          <a:xfrm>
            <a:off x="10369296" y="691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0" name="Freeform 2730"/>
          <p:cNvSpPr/>
          <p:nvPr/>
        </p:nvSpPr>
        <p:spPr>
          <a:xfrm>
            <a:off x="10666984" y="6919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1" name="Freeform 2731"/>
          <p:cNvSpPr/>
          <p:nvPr/>
        </p:nvSpPr>
        <p:spPr>
          <a:xfrm>
            <a:off x="10978896" y="6919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2" name="Freeform 2732"/>
          <p:cNvSpPr/>
          <p:nvPr/>
        </p:nvSpPr>
        <p:spPr>
          <a:xfrm>
            <a:off x="11306556" y="6827012"/>
            <a:ext cx="196596" cy="182372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3" name="Freeform 2733"/>
          <p:cNvSpPr/>
          <p:nvPr/>
        </p:nvSpPr>
        <p:spPr>
          <a:xfrm>
            <a:off x="11608816" y="6868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4" name="Rectangle 2734"/>
          <p:cNvSpPr/>
          <p:nvPr/>
        </p:nvSpPr>
        <p:spPr>
          <a:xfrm>
            <a:off x="2032000" y="7182917"/>
            <a:ext cx="6705600" cy="1401266"/>
          </a:xfrm>
          <a:prstGeom prst="rect">
            <a:avLst/>
          </a:prstGeom>
        </p:spPr>
      </p:sp>
      <p:sp>
        <p:nvSpPr>
          <p:cNvPr id="2735" name="Freeform 2735"/>
          <p:cNvSpPr/>
          <p:nvPr/>
        </p:nvSpPr>
        <p:spPr>
          <a:xfrm>
            <a:off x="2089404" y="745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6" name="Freeform 2736"/>
          <p:cNvSpPr/>
          <p:nvPr/>
        </p:nvSpPr>
        <p:spPr>
          <a:xfrm>
            <a:off x="2394204" y="745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7" name="Freeform 2737"/>
          <p:cNvSpPr/>
          <p:nvPr/>
        </p:nvSpPr>
        <p:spPr>
          <a:xfrm>
            <a:off x="2988056" y="75549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8" name="Freeform 2738"/>
          <p:cNvSpPr/>
          <p:nvPr/>
        </p:nvSpPr>
        <p:spPr>
          <a:xfrm>
            <a:off x="3287268" y="755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9" name="Freeform 2739"/>
          <p:cNvSpPr/>
          <p:nvPr/>
        </p:nvSpPr>
        <p:spPr>
          <a:xfrm>
            <a:off x="3622040" y="75549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0" name="Freeform 2740"/>
          <p:cNvSpPr/>
          <p:nvPr/>
        </p:nvSpPr>
        <p:spPr>
          <a:xfrm>
            <a:off x="3892296" y="755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1" name="Freeform 2741"/>
          <p:cNvSpPr/>
          <p:nvPr/>
        </p:nvSpPr>
        <p:spPr>
          <a:xfrm>
            <a:off x="4207256" y="7554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2" name="Freeform 2742"/>
          <p:cNvSpPr/>
          <p:nvPr/>
        </p:nvSpPr>
        <p:spPr>
          <a:xfrm>
            <a:off x="4500372" y="7493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3" name="Freeform 2743"/>
          <p:cNvSpPr/>
          <p:nvPr/>
        </p:nvSpPr>
        <p:spPr>
          <a:xfrm>
            <a:off x="4812284" y="7478268"/>
            <a:ext cx="230632" cy="332232"/>
          </a:xfrm>
          <a:custGeom>
            <a:avLst/>
            <a:gdLst/>
            <a:ahLst/>
            <a:cxnLst/>
            <a:rect l="0" t="0" r="0" b="0"/>
            <a:pathLst>
              <a:path w="5765800" h="8305800">
                <a:moveTo>
                  <a:pt x="0" y="0"/>
                </a:moveTo>
                <a:lnTo>
                  <a:pt x="1524000" y="0"/>
                </a:lnTo>
                <a:lnTo>
                  <a:pt x="2527300" y="3225800"/>
                </a:lnTo>
                <a:lnTo>
                  <a:pt x="2882900" y="4483100"/>
                </a:lnTo>
                <a:lnTo>
                  <a:pt x="2921000" y="4483100"/>
                </a:lnTo>
                <a:lnTo>
                  <a:pt x="3263900" y="3225800"/>
                </a:lnTo>
                <a:lnTo>
                  <a:pt x="4241800" y="0"/>
                </a:lnTo>
                <a:lnTo>
                  <a:pt x="5765800" y="0"/>
                </a:lnTo>
                <a:lnTo>
                  <a:pt x="5765800" y="8305800"/>
                </a:lnTo>
                <a:lnTo>
                  <a:pt x="4559300" y="8305800"/>
                </a:lnTo>
                <a:lnTo>
                  <a:pt x="4559300" y="4622800"/>
                </a:lnTo>
                <a:cubicBezTo>
                  <a:pt x="4559300" y="4428067"/>
                  <a:pt x="4565650" y="4191000"/>
                  <a:pt x="4578350" y="3911600"/>
                </a:cubicBezTo>
                <a:cubicBezTo>
                  <a:pt x="4591050" y="3632200"/>
                  <a:pt x="4605866" y="3342217"/>
                  <a:pt x="4622800" y="3041650"/>
                </a:cubicBezTo>
                <a:cubicBezTo>
                  <a:pt x="4639733" y="2741084"/>
                  <a:pt x="4658783" y="2451100"/>
                  <a:pt x="4679950" y="2171700"/>
                </a:cubicBezTo>
                <a:cubicBezTo>
                  <a:pt x="4701116" y="1892300"/>
                  <a:pt x="4720166" y="1655234"/>
                  <a:pt x="4737100" y="1460500"/>
                </a:cubicBezTo>
                <a:lnTo>
                  <a:pt x="4699000" y="1460500"/>
                </a:lnTo>
                <a:lnTo>
                  <a:pt x="4102100" y="3492500"/>
                </a:lnTo>
                <a:lnTo>
                  <a:pt x="3225800" y="6070600"/>
                </a:lnTo>
                <a:lnTo>
                  <a:pt x="2514600" y="6070600"/>
                </a:lnTo>
                <a:lnTo>
                  <a:pt x="1625600" y="3492500"/>
                </a:lnTo>
                <a:lnTo>
                  <a:pt x="1041400" y="1460500"/>
                </a:lnTo>
                <a:lnTo>
                  <a:pt x="1003300" y="1460500"/>
                </a:lnTo>
                <a:cubicBezTo>
                  <a:pt x="1020233" y="1655234"/>
                  <a:pt x="1039283" y="1892300"/>
                  <a:pt x="1060450" y="2171700"/>
                </a:cubicBezTo>
                <a:cubicBezTo>
                  <a:pt x="1081616" y="2451100"/>
                  <a:pt x="1102783" y="2741084"/>
                  <a:pt x="1123950" y="3041650"/>
                </a:cubicBezTo>
                <a:cubicBezTo>
                  <a:pt x="1145116" y="3342217"/>
                  <a:pt x="1162050" y="3632200"/>
                  <a:pt x="1174750" y="3911600"/>
                </a:cubicBezTo>
                <a:cubicBezTo>
                  <a:pt x="1187450" y="4191000"/>
                  <a:pt x="1193800" y="4428067"/>
                  <a:pt x="1193800" y="4622800"/>
                </a:cubicBezTo>
                <a:lnTo>
                  <a:pt x="11938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4" name="Freeform 2744"/>
          <p:cNvSpPr/>
          <p:nvPr/>
        </p:nvSpPr>
        <p:spPr>
          <a:xfrm>
            <a:off x="5111496" y="755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5" name="Freeform 2745"/>
          <p:cNvSpPr/>
          <p:nvPr/>
        </p:nvSpPr>
        <p:spPr>
          <a:xfrm>
            <a:off x="5416296" y="755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6" name="Freeform 2746"/>
          <p:cNvSpPr/>
          <p:nvPr/>
        </p:nvSpPr>
        <p:spPr>
          <a:xfrm>
            <a:off x="5721096" y="755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7" name="Freeform 2747"/>
          <p:cNvSpPr/>
          <p:nvPr/>
        </p:nvSpPr>
        <p:spPr>
          <a:xfrm>
            <a:off x="6030468" y="755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8" name="Freeform 2748"/>
          <p:cNvSpPr/>
          <p:nvPr/>
        </p:nvSpPr>
        <p:spPr>
          <a:xfrm>
            <a:off x="6330696" y="75549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9" name="Freeform 2749"/>
          <p:cNvSpPr/>
          <p:nvPr/>
        </p:nvSpPr>
        <p:spPr>
          <a:xfrm>
            <a:off x="6635496" y="755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0" name="Freeform 2750"/>
          <p:cNvSpPr/>
          <p:nvPr/>
        </p:nvSpPr>
        <p:spPr>
          <a:xfrm>
            <a:off x="7265416" y="745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1" name="Freeform 2751"/>
          <p:cNvSpPr/>
          <p:nvPr/>
        </p:nvSpPr>
        <p:spPr>
          <a:xfrm>
            <a:off x="7570216" y="745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2" name="Freeform 2752"/>
          <p:cNvSpPr/>
          <p:nvPr/>
        </p:nvSpPr>
        <p:spPr>
          <a:xfrm>
            <a:off x="8193532" y="7637780"/>
            <a:ext cx="173736" cy="46736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3" name="Freeform 2753"/>
          <p:cNvSpPr/>
          <p:nvPr/>
        </p:nvSpPr>
        <p:spPr>
          <a:xfrm>
            <a:off x="2089404" y="8085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4" name="Freeform 2754"/>
          <p:cNvSpPr/>
          <p:nvPr/>
        </p:nvSpPr>
        <p:spPr>
          <a:xfrm>
            <a:off x="2394204" y="8085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5" name="Freeform 2755"/>
          <p:cNvSpPr/>
          <p:nvPr/>
        </p:nvSpPr>
        <p:spPr>
          <a:xfrm>
            <a:off x="2989072" y="807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6" name="Freeform 2756"/>
          <p:cNvSpPr/>
          <p:nvPr/>
        </p:nvSpPr>
        <p:spPr>
          <a:xfrm>
            <a:off x="3292856" y="81899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7" name="Freeform 2757"/>
          <p:cNvSpPr/>
          <p:nvPr/>
        </p:nvSpPr>
        <p:spPr>
          <a:xfrm>
            <a:off x="3582924" y="80868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8" name="Freeform 2758"/>
          <p:cNvSpPr/>
          <p:nvPr/>
        </p:nvSpPr>
        <p:spPr>
          <a:xfrm>
            <a:off x="3892296" y="8189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9" name="Freeform 2759"/>
          <p:cNvSpPr/>
          <p:nvPr/>
        </p:nvSpPr>
        <p:spPr>
          <a:xfrm>
            <a:off x="4191508" y="8196072"/>
            <a:ext cx="252984" cy="249428"/>
          </a:xfrm>
          <a:custGeom>
            <a:avLst/>
            <a:gdLst/>
            <a:ahLst/>
            <a:cxnLst/>
            <a:rect l="0" t="0" r="0" b="0"/>
            <a:pathLst>
              <a:path w="6324600" h="6235700">
                <a:moveTo>
                  <a:pt x="2260600" y="2997200"/>
                </a:moveTo>
                <a:lnTo>
                  <a:pt x="152400" y="0"/>
                </a:lnTo>
                <a:lnTo>
                  <a:pt x="1739900" y="0"/>
                </a:lnTo>
                <a:lnTo>
                  <a:pt x="2552700" y="1181100"/>
                </a:lnTo>
                <a:cubicBezTo>
                  <a:pt x="2654300" y="1350434"/>
                  <a:pt x="2764366" y="1526117"/>
                  <a:pt x="2882900" y="1708150"/>
                </a:cubicBezTo>
                <a:cubicBezTo>
                  <a:pt x="3001433" y="1890184"/>
                  <a:pt x="3119966" y="2070100"/>
                  <a:pt x="3238500" y="2247900"/>
                </a:cubicBezTo>
                <a:lnTo>
                  <a:pt x="3289300" y="2247900"/>
                </a:lnTo>
                <a:cubicBezTo>
                  <a:pt x="3382433" y="2070100"/>
                  <a:pt x="3484033" y="1888067"/>
                  <a:pt x="3594100" y="1701800"/>
                </a:cubicBezTo>
                <a:cubicBezTo>
                  <a:pt x="3704166" y="1515534"/>
                  <a:pt x="3805766" y="1337734"/>
                  <a:pt x="3898900" y="1168400"/>
                </a:cubicBezTo>
                <a:lnTo>
                  <a:pt x="4635500" y="0"/>
                </a:lnTo>
                <a:lnTo>
                  <a:pt x="6172200" y="0"/>
                </a:lnTo>
                <a:lnTo>
                  <a:pt x="4051300" y="3149600"/>
                </a:lnTo>
                <a:lnTo>
                  <a:pt x="6324600" y="6235700"/>
                </a:lnTo>
                <a:lnTo>
                  <a:pt x="4737100" y="6235700"/>
                </a:lnTo>
                <a:lnTo>
                  <a:pt x="3835400" y="5003800"/>
                </a:lnTo>
                <a:cubicBezTo>
                  <a:pt x="3716866" y="4834467"/>
                  <a:pt x="3591983" y="4652434"/>
                  <a:pt x="3460750" y="4457700"/>
                </a:cubicBezTo>
                <a:cubicBezTo>
                  <a:pt x="3329516" y="4262967"/>
                  <a:pt x="3200400" y="4076700"/>
                  <a:pt x="3073400" y="3898900"/>
                </a:cubicBezTo>
                <a:lnTo>
                  <a:pt x="3022600" y="3898900"/>
                </a:lnTo>
                <a:cubicBezTo>
                  <a:pt x="2904066" y="4085167"/>
                  <a:pt x="2791883" y="4269317"/>
                  <a:pt x="2686050" y="4451350"/>
                </a:cubicBezTo>
                <a:cubicBezTo>
                  <a:pt x="2580216" y="4633384"/>
                  <a:pt x="2468033" y="4821767"/>
                  <a:pt x="2349500" y="5016500"/>
                </a:cubicBezTo>
                <a:lnTo>
                  <a:pt x="1536700" y="6235700"/>
                </a:lnTo>
                <a:lnTo>
                  <a:pt x="0" y="623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0" name="Freeform 2760"/>
          <p:cNvSpPr/>
          <p:nvPr/>
        </p:nvSpPr>
        <p:spPr>
          <a:xfrm>
            <a:off x="4827016" y="8085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1" name="Freeform 2761"/>
          <p:cNvSpPr/>
          <p:nvPr/>
        </p:nvSpPr>
        <p:spPr>
          <a:xfrm>
            <a:off x="5131816" y="8085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2" name="Freeform 2762"/>
          <p:cNvSpPr/>
          <p:nvPr/>
        </p:nvSpPr>
        <p:spPr>
          <a:xfrm>
            <a:off x="5755132" y="8272780"/>
            <a:ext cx="173736" cy="46736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3" name="Rectangle 2763"/>
          <p:cNvSpPr/>
          <p:nvPr/>
        </p:nvSpPr>
        <p:spPr>
          <a:xfrm>
            <a:off x="2032000" y="8452917"/>
            <a:ext cx="5791200" cy="766267"/>
          </a:xfrm>
          <a:prstGeom prst="rect">
            <a:avLst/>
          </a:prstGeom>
        </p:spPr>
      </p:sp>
      <p:sp>
        <p:nvSpPr>
          <p:cNvPr id="2764" name="Freeform 2764"/>
          <p:cNvSpPr/>
          <p:nvPr/>
        </p:nvSpPr>
        <p:spPr>
          <a:xfrm>
            <a:off x="2089404" y="872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5" name="Freeform 2765"/>
          <p:cNvSpPr/>
          <p:nvPr/>
        </p:nvSpPr>
        <p:spPr>
          <a:xfrm>
            <a:off x="2394204" y="87208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6" name="Freeform 2766"/>
          <p:cNvSpPr/>
          <p:nvPr/>
        </p:nvSpPr>
        <p:spPr>
          <a:xfrm>
            <a:off x="2989072" y="8708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7" name="Freeform 2767"/>
          <p:cNvSpPr/>
          <p:nvPr/>
        </p:nvSpPr>
        <p:spPr>
          <a:xfrm>
            <a:off x="3281172" y="87630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8" name="Freeform 2768"/>
          <p:cNvSpPr/>
          <p:nvPr/>
        </p:nvSpPr>
        <p:spPr>
          <a:xfrm>
            <a:off x="3587496" y="882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9" name="Freeform 2769"/>
          <p:cNvSpPr/>
          <p:nvPr/>
        </p:nvSpPr>
        <p:spPr>
          <a:xfrm>
            <a:off x="3885184" y="8824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0" name="Freeform 2770"/>
          <p:cNvSpPr/>
          <p:nvPr/>
        </p:nvSpPr>
        <p:spPr>
          <a:xfrm>
            <a:off x="4267708" y="8983980"/>
            <a:ext cx="100584" cy="102616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1" name="Freeform 2771"/>
          <p:cNvSpPr/>
          <p:nvPr/>
        </p:nvSpPr>
        <p:spPr>
          <a:xfrm>
            <a:off x="4494784" y="88249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2" name="Freeform 2772"/>
          <p:cNvSpPr/>
          <p:nvPr/>
        </p:nvSpPr>
        <p:spPr>
          <a:xfrm>
            <a:off x="4806696" y="882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3" name="Freeform 2773"/>
          <p:cNvSpPr/>
          <p:nvPr/>
        </p:nvSpPr>
        <p:spPr>
          <a:xfrm>
            <a:off x="5111496" y="882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4" name="Freeform 2774"/>
          <p:cNvSpPr/>
          <p:nvPr/>
        </p:nvSpPr>
        <p:spPr>
          <a:xfrm>
            <a:off x="5416296" y="88249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5" name="Freeform 2775"/>
          <p:cNvSpPr/>
          <p:nvPr/>
        </p:nvSpPr>
        <p:spPr>
          <a:xfrm>
            <a:off x="5725668" y="88249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6" name="Freeform 2776"/>
          <p:cNvSpPr/>
          <p:nvPr/>
        </p:nvSpPr>
        <p:spPr>
          <a:xfrm>
            <a:off x="6025896" y="88249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7" name="Freeform 2777"/>
          <p:cNvSpPr/>
          <p:nvPr/>
        </p:nvSpPr>
        <p:spPr>
          <a:xfrm>
            <a:off x="6330696" y="88249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8" name="Freeform 2778"/>
          <p:cNvSpPr/>
          <p:nvPr/>
        </p:nvSpPr>
        <p:spPr>
          <a:xfrm>
            <a:off x="6960616" y="872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9" name="Freeform 2779"/>
          <p:cNvSpPr/>
          <p:nvPr/>
        </p:nvSpPr>
        <p:spPr>
          <a:xfrm>
            <a:off x="7265416" y="87208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0" name="Rectangle 2780"/>
          <p:cNvSpPr/>
          <p:nvPr/>
        </p:nvSpPr>
        <p:spPr>
          <a:xfrm>
            <a:off x="889000" y="9087917"/>
            <a:ext cx="2286000" cy="1401266"/>
          </a:xfrm>
          <a:prstGeom prst="rect">
            <a:avLst/>
          </a:prstGeom>
        </p:spPr>
      </p:sp>
      <p:sp>
        <p:nvSpPr>
          <p:cNvPr id="2781" name="Freeform 2781"/>
          <p:cNvSpPr/>
          <p:nvPr/>
        </p:nvSpPr>
        <p:spPr>
          <a:xfrm>
            <a:off x="1406144" y="9408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2" name="Freeform 2782"/>
          <p:cNvSpPr/>
          <p:nvPr/>
        </p:nvSpPr>
        <p:spPr>
          <a:xfrm>
            <a:off x="1694688" y="93548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3" name="Freeform 2783"/>
          <p:cNvSpPr/>
          <p:nvPr/>
        </p:nvSpPr>
        <p:spPr>
          <a:xfrm>
            <a:off x="1991868" y="9356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4" name="Freeform 2784"/>
          <p:cNvSpPr/>
          <p:nvPr/>
        </p:nvSpPr>
        <p:spPr>
          <a:xfrm>
            <a:off x="2303272" y="93436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5" name="Freeform 2785"/>
          <p:cNvSpPr/>
          <p:nvPr/>
        </p:nvSpPr>
        <p:spPr>
          <a:xfrm>
            <a:off x="2617216" y="9408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6" name="Freeform 2786"/>
          <p:cNvSpPr/>
          <p:nvPr/>
        </p:nvSpPr>
        <p:spPr>
          <a:xfrm>
            <a:off x="948944" y="10043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7" name="Freeform 2787"/>
          <p:cNvSpPr/>
          <p:nvPr/>
        </p:nvSpPr>
        <p:spPr>
          <a:xfrm>
            <a:off x="1237488" y="9989820"/>
            <a:ext cx="217424" cy="441960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8" name="Freeform 2788"/>
          <p:cNvSpPr/>
          <p:nvPr/>
        </p:nvSpPr>
        <p:spPr>
          <a:xfrm>
            <a:off x="1534160" y="101010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9" name="Freeform 2789"/>
          <p:cNvSpPr/>
          <p:nvPr/>
        </p:nvSpPr>
        <p:spPr>
          <a:xfrm>
            <a:off x="1839468" y="99918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0" name="Freeform 2790"/>
          <p:cNvSpPr/>
          <p:nvPr/>
        </p:nvSpPr>
        <p:spPr>
          <a:xfrm>
            <a:off x="2160016" y="10043160"/>
            <a:ext cx="193040" cy="297688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1" name="Rectangle 2791"/>
          <p:cNvSpPr/>
          <p:nvPr/>
        </p:nvSpPr>
        <p:spPr>
          <a:xfrm>
            <a:off x="13042900" y="4960417"/>
            <a:ext cx="3048000" cy="766267"/>
          </a:xfrm>
          <a:prstGeom prst="rect">
            <a:avLst/>
          </a:prstGeom>
        </p:spPr>
      </p:sp>
      <p:sp>
        <p:nvSpPr>
          <p:cNvPr id="2792" name="Freeform 2792"/>
          <p:cNvSpPr/>
          <p:nvPr/>
        </p:nvSpPr>
        <p:spPr>
          <a:xfrm>
            <a:off x="13084556" y="5332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3" name="Freeform 2793"/>
          <p:cNvSpPr/>
          <p:nvPr/>
        </p:nvSpPr>
        <p:spPr>
          <a:xfrm>
            <a:off x="13379196" y="533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4" name="Freeform 2794"/>
          <p:cNvSpPr/>
          <p:nvPr/>
        </p:nvSpPr>
        <p:spPr>
          <a:xfrm>
            <a:off x="13655040" y="5338572"/>
            <a:ext cx="299720" cy="249428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5" name="Freeform 2795"/>
          <p:cNvSpPr/>
          <p:nvPr/>
        </p:nvSpPr>
        <p:spPr>
          <a:xfrm>
            <a:off x="14276324" y="5255768"/>
            <a:ext cx="276352" cy="332232"/>
          </a:xfrm>
          <a:custGeom>
            <a:avLst/>
            <a:gdLst/>
            <a:ahLst/>
            <a:cxnLst/>
            <a:rect l="0" t="0" r="0" b="0"/>
            <a:pathLst>
              <a:path w="6908800" h="8305800">
                <a:moveTo>
                  <a:pt x="0" y="0"/>
                </a:moveTo>
                <a:lnTo>
                  <a:pt x="1562100" y="0"/>
                </a:lnTo>
                <a:lnTo>
                  <a:pt x="2730500" y="4178300"/>
                </a:lnTo>
                <a:cubicBezTo>
                  <a:pt x="2865966" y="4652434"/>
                  <a:pt x="2986616" y="5101167"/>
                  <a:pt x="3092450" y="5524500"/>
                </a:cubicBezTo>
                <a:cubicBezTo>
                  <a:pt x="3198283" y="5947834"/>
                  <a:pt x="3323166" y="6400800"/>
                  <a:pt x="3467100" y="6883400"/>
                </a:cubicBezTo>
                <a:lnTo>
                  <a:pt x="3517900" y="6883400"/>
                </a:lnTo>
                <a:cubicBezTo>
                  <a:pt x="3661833" y="6400800"/>
                  <a:pt x="3786716" y="5947834"/>
                  <a:pt x="3892550" y="5524500"/>
                </a:cubicBezTo>
                <a:cubicBezTo>
                  <a:pt x="3998383" y="5101167"/>
                  <a:pt x="4114800" y="4652434"/>
                  <a:pt x="4241800" y="4178300"/>
                </a:cubicBezTo>
                <a:lnTo>
                  <a:pt x="5397500" y="0"/>
                </a:lnTo>
                <a:lnTo>
                  <a:pt x="6908800" y="0"/>
                </a:lnTo>
                <a:lnTo>
                  <a:pt x="4330700" y="8305800"/>
                </a:lnTo>
                <a:lnTo>
                  <a:pt x="2590800" y="83058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6" name="Freeform 2796"/>
          <p:cNvSpPr/>
          <p:nvPr/>
        </p:nvSpPr>
        <p:spPr>
          <a:xfrm>
            <a:off x="14602460" y="5338572"/>
            <a:ext cx="226060" cy="255524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7" name="Freeform 2797"/>
          <p:cNvSpPr/>
          <p:nvPr/>
        </p:nvSpPr>
        <p:spPr>
          <a:xfrm>
            <a:off x="14903196" y="533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8" name="Freeform 2798"/>
          <p:cNvSpPr/>
          <p:nvPr/>
        </p:nvSpPr>
        <p:spPr>
          <a:xfrm>
            <a:off x="15275052" y="52156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2768600" y="11557000"/>
                </a:moveTo>
                <a:cubicBezTo>
                  <a:pt x="1913466" y="10845800"/>
                  <a:pt x="1238250" y="10007600"/>
                  <a:pt x="742950" y="9042400"/>
                </a:cubicBezTo>
                <a:cubicBezTo>
                  <a:pt x="247650" y="8077200"/>
                  <a:pt x="0" y="6989234"/>
                  <a:pt x="0" y="5778500"/>
                </a:cubicBezTo>
                <a:cubicBezTo>
                  <a:pt x="0" y="4567767"/>
                  <a:pt x="247650" y="3479800"/>
                  <a:pt x="742950" y="2514600"/>
                </a:cubicBezTo>
                <a:cubicBezTo>
                  <a:pt x="1238250" y="1549400"/>
                  <a:pt x="1913466" y="711200"/>
                  <a:pt x="2768600" y="0"/>
                </a:cubicBezTo>
                <a:lnTo>
                  <a:pt x="3581400" y="673100"/>
                </a:lnTo>
                <a:cubicBezTo>
                  <a:pt x="2777066" y="1401234"/>
                  <a:pt x="2188633" y="2175934"/>
                  <a:pt x="1816100" y="2997200"/>
                </a:cubicBezTo>
                <a:cubicBezTo>
                  <a:pt x="1443566" y="3818467"/>
                  <a:pt x="1257300" y="4745567"/>
                  <a:pt x="1257300" y="5778500"/>
                </a:cubicBezTo>
                <a:cubicBezTo>
                  <a:pt x="1257300" y="6811434"/>
                  <a:pt x="1443566" y="7738534"/>
                  <a:pt x="1816100" y="8559800"/>
                </a:cubicBezTo>
                <a:cubicBezTo>
                  <a:pt x="2188633" y="9381066"/>
                  <a:pt x="2777066" y="10155766"/>
                  <a:pt x="3581400" y="10883900"/>
                </a:cubicBezTo>
                <a:lnTo>
                  <a:pt x="2768600" y="115570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9" name="Freeform 2799"/>
          <p:cNvSpPr/>
          <p:nvPr/>
        </p:nvSpPr>
        <p:spPr>
          <a:xfrm>
            <a:off x="15538704" y="5228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0" name="Rectangle 2800"/>
          <p:cNvSpPr/>
          <p:nvPr/>
        </p:nvSpPr>
        <p:spPr>
          <a:xfrm>
            <a:off x="13042900" y="5595417"/>
            <a:ext cx="4572000" cy="1401266"/>
          </a:xfrm>
          <a:prstGeom prst="rect">
            <a:avLst/>
          </a:prstGeom>
        </p:spPr>
      </p:sp>
      <p:sp>
        <p:nvSpPr>
          <p:cNvPr id="2801" name="Freeform 2801"/>
          <p:cNvSpPr/>
          <p:nvPr/>
        </p:nvSpPr>
        <p:spPr>
          <a:xfrm>
            <a:off x="13683996" y="596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2" name="Freeform 2802"/>
          <p:cNvSpPr/>
          <p:nvPr/>
        </p:nvSpPr>
        <p:spPr>
          <a:xfrm>
            <a:off x="13993368" y="58643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3" name="Freeform 2803"/>
          <p:cNvSpPr/>
          <p:nvPr/>
        </p:nvSpPr>
        <p:spPr>
          <a:xfrm>
            <a:off x="14364208" y="5953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4" name="Freeform 2804"/>
          <p:cNvSpPr/>
          <p:nvPr/>
        </p:nvSpPr>
        <p:spPr>
          <a:xfrm>
            <a:off x="14988540" y="5874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5" name="Freeform 2805"/>
          <p:cNvSpPr/>
          <p:nvPr/>
        </p:nvSpPr>
        <p:spPr>
          <a:xfrm>
            <a:off x="15216124" y="5892800"/>
            <a:ext cx="227584" cy="330200"/>
          </a:xfrm>
          <a:custGeom>
            <a:avLst/>
            <a:gdLst/>
            <a:ahLst/>
            <a:cxnLst/>
            <a:rect l="0" t="0" r="0" b="0"/>
            <a:pathLst>
              <a:path w="5689600" h="8255000">
                <a:moveTo>
                  <a:pt x="977900" y="5778500"/>
                </a:moveTo>
                <a:lnTo>
                  <a:pt x="0" y="5778500"/>
                </a:lnTo>
                <a:lnTo>
                  <a:pt x="0" y="4813300"/>
                </a:lnTo>
                <a:lnTo>
                  <a:pt x="1092200" y="4813300"/>
                </a:lnTo>
                <a:lnTo>
                  <a:pt x="1295400" y="3175000"/>
                </a:lnTo>
                <a:lnTo>
                  <a:pt x="254000" y="3175000"/>
                </a:lnTo>
                <a:lnTo>
                  <a:pt x="254000" y="2209800"/>
                </a:lnTo>
                <a:lnTo>
                  <a:pt x="1409700" y="2209800"/>
                </a:lnTo>
                <a:lnTo>
                  <a:pt x="1701800" y="0"/>
                </a:lnTo>
                <a:lnTo>
                  <a:pt x="2565400" y="0"/>
                </a:lnTo>
                <a:lnTo>
                  <a:pt x="2298700" y="2209800"/>
                </a:lnTo>
                <a:lnTo>
                  <a:pt x="3797300" y="2209800"/>
                </a:lnTo>
                <a:lnTo>
                  <a:pt x="4076700" y="0"/>
                </a:lnTo>
                <a:lnTo>
                  <a:pt x="4953000" y="0"/>
                </a:lnTo>
                <a:lnTo>
                  <a:pt x="4686300" y="2209800"/>
                </a:lnTo>
                <a:lnTo>
                  <a:pt x="5689600" y="2209800"/>
                </a:lnTo>
                <a:lnTo>
                  <a:pt x="5689600" y="3175000"/>
                </a:lnTo>
                <a:lnTo>
                  <a:pt x="4572000" y="3175000"/>
                </a:lnTo>
                <a:lnTo>
                  <a:pt x="4368800" y="4813300"/>
                </a:lnTo>
                <a:lnTo>
                  <a:pt x="5435600" y="4813300"/>
                </a:lnTo>
                <a:lnTo>
                  <a:pt x="5435600" y="5778500"/>
                </a:lnTo>
                <a:lnTo>
                  <a:pt x="4254500" y="5778500"/>
                </a:lnTo>
                <a:lnTo>
                  <a:pt x="3949700" y="8255000"/>
                </a:lnTo>
                <a:lnTo>
                  <a:pt x="3060700" y="8255000"/>
                </a:lnTo>
                <a:lnTo>
                  <a:pt x="3365500" y="5778500"/>
                </a:lnTo>
                <a:lnTo>
                  <a:pt x="1866900" y="5778500"/>
                </a:lnTo>
                <a:lnTo>
                  <a:pt x="1574800" y="8255000"/>
                </a:lnTo>
                <a:lnTo>
                  <a:pt x="685800" y="8255000"/>
                </a:lnTo>
                <a:close/>
                <a:moveTo>
                  <a:pt x="3479800" y="4813300"/>
                </a:moveTo>
                <a:lnTo>
                  <a:pt x="3683000" y="3175000"/>
                </a:lnTo>
                <a:lnTo>
                  <a:pt x="2184400" y="3175000"/>
                </a:lnTo>
                <a:lnTo>
                  <a:pt x="1981200" y="4813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6" name="Freeform 2806"/>
          <p:cNvSpPr/>
          <p:nvPr/>
        </p:nvSpPr>
        <p:spPr>
          <a:xfrm>
            <a:off x="15517368" y="5864352"/>
            <a:ext cx="238252" cy="36474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7" name="Freeform 2807"/>
          <p:cNvSpPr/>
          <p:nvPr/>
        </p:nvSpPr>
        <p:spPr>
          <a:xfrm>
            <a:off x="15828772" y="5851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8" name="Freeform 2808"/>
          <p:cNvSpPr/>
          <p:nvPr/>
        </p:nvSpPr>
        <p:spPr>
          <a:xfrm>
            <a:off x="16122396" y="596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9" name="Freeform 2809"/>
          <p:cNvSpPr/>
          <p:nvPr/>
        </p:nvSpPr>
        <p:spPr>
          <a:xfrm>
            <a:off x="16425672" y="590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0" name="Freeform 2810"/>
          <p:cNvSpPr/>
          <p:nvPr/>
        </p:nvSpPr>
        <p:spPr>
          <a:xfrm>
            <a:off x="16817340" y="5874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1" name="Freeform 2811"/>
          <p:cNvSpPr/>
          <p:nvPr/>
        </p:nvSpPr>
        <p:spPr>
          <a:xfrm>
            <a:off x="17101312" y="61290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2" name="Freeform 2812"/>
          <p:cNvSpPr/>
          <p:nvPr/>
        </p:nvSpPr>
        <p:spPr>
          <a:xfrm>
            <a:off x="13679424" y="6499352"/>
            <a:ext cx="236220" cy="36474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3" name="Freeform 2813"/>
          <p:cNvSpPr/>
          <p:nvPr/>
        </p:nvSpPr>
        <p:spPr>
          <a:xfrm>
            <a:off x="13993368" y="660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4" name="Freeform 2814"/>
          <p:cNvSpPr/>
          <p:nvPr/>
        </p:nvSpPr>
        <p:spPr>
          <a:xfrm>
            <a:off x="14292072" y="654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5" name="Freeform 2815"/>
          <p:cNvSpPr/>
          <p:nvPr/>
        </p:nvSpPr>
        <p:spPr>
          <a:xfrm>
            <a:off x="14602968" y="660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6" name="Freeform 2816"/>
          <p:cNvSpPr/>
          <p:nvPr/>
        </p:nvSpPr>
        <p:spPr>
          <a:xfrm>
            <a:off x="14973808" y="6588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7" name="Freeform 2817"/>
          <p:cNvSpPr/>
          <p:nvPr/>
        </p:nvSpPr>
        <p:spPr>
          <a:xfrm>
            <a:off x="15538704" y="6498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8" name="Rectangle 2818"/>
          <p:cNvSpPr/>
          <p:nvPr/>
        </p:nvSpPr>
        <p:spPr>
          <a:xfrm>
            <a:off x="13042900" y="6865417"/>
            <a:ext cx="8763000" cy="1401266"/>
          </a:xfrm>
          <a:prstGeom prst="rect">
            <a:avLst/>
          </a:prstGeom>
        </p:spPr>
      </p:sp>
      <p:sp>
        <p:nvSpPr>
          <p:cNvPr id="2819" name="Freeform 2819"/>
          <p:cNvSpPr/>
          <p:nvPr/>
        </p:nvSpPr>
        <p:spPr>
          <a:xfrm>
            <a:off x="14227556" y="7237476"/>
            <a:ext cx="236220" cy="354076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0" name="Freeform 2820"/>
          <p:cNvSpPr/>
          <p:nvPr/>
        </p:nvSpPr>
        <p:spPr>
          <a:xfrm>
            <a:off x="14526768" y="723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1" name="Freeform 2821"/>
          <p:cNvSpPr/>
          <p:nvPr/>
        </p:nvSpPr>
        <p:spPr>
          <a:xfrm>
            <a:off x="14861540" y="72374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2" name="Freeform 2822"/>
          <p:cNvSpPr/>
          <p:nvPr/>
        </p:nvSpPr>
        <p:spPr>
          <a:xfrm>
            <a:off x="15131796" y="723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3" name="Freeform 2823"/>
          <p:cNvSpPr/>
          <p:nvPr/>
        </p:nvSpPr>
        <p:spPr>
          <a:xfrm>
            <a:off x="15446756" y="7237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4" name="Freeform 2824"/>
          <p:cNvSpPr/>
          <p:nvPr/>
        </p:nvSpPr>
        <p:spPr>
          <a:xfrm>
            <a:off x="15739872" y="717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5" name="Freeform 2825"/>
          <p:cNvSpPr/>
          <p:nvPr/>
        </p:nvSpPr>
        <p:spPr>
          <a:xfrm>
            <a:off x="16051784" y="7160768"/>
            <a:ext cx="230632" cy="332232"/>
          </a:xfrm>
          <a:custGeom>
            <a:avLst/>
            <a:gdLst/>
            <a:ahLst/>
            <a:cxnLst/>
            <a:rect l="0" t="0" r="0" b="0"/>
            <a:pathLst>
              <a:path w="5765800" h="8305800">
                <a:moveTo>
                  <a:pt x="0" y="0"/>
                </a:moveTo>
                <a:lnTo>
                  <a:pt x="1524000" y="0"/>
                </a:lnTo>
                <a:lnTo>
                  <a:pt x="2527300" y="3225800"/>
                </a:lnTo>
                <a:lnTo>
                  <a:pt x="2882900" y="4483100"/>
                </a:lnTo>
                <a:lnTo>
                  <a:pt x="2921000" y="4483100"/>
                </a:lnTo>
                <a:lnTo>
                  <a:pt x="3263900" y="3225800"/>
                </a:lnTo>
                <a:lnTo>
                  <a:pt x="4241800" y="0"/>
                </a:lnTo>
                <a:lnTo>
                  <a:pt x="5765800" y="0"/>
                </a:lnTo>
                <a:lnTo>
                  <a:pt x="5765800" y="8305800"/>
                </a:lnTo>
                <a:lnTo>
                  <a:pt x="4559300" y="8305800"/>
                </a:lnTo>
                <a:lnTo>
                  <a:pt x="4559300" y="4622800"/>
                </a:lnTo>
                <a:cubicBezTo>
                  <a:pt x="4559300" y="4428067"/>
                  <a:pt x="4565650" y="4191000"/>
                  <a:pt x="4578350" y="3911600"/>
                </a:cubicBezTo>
                <a:cubicBezTo>
                  <a:pt x="4591050" y="3632200"/>
                  <a:pt x="4605866" y="3342217"/>
                  <a:pt x="4622800" y="3041650"/>
                </a:cubicBezTo>
                <a:cubicBezTo>
                  <a:pt x="4639733" y="2741084"/>
                  <a:pt x="4658783" y="2451100"/>
                  <a:pt x="4679950" y="2171700"/>
                </a:cubicBezTo>
                <a:cubicBezTo>
                  <a:pt x="4701116" y="1892300"/>
                  <a:pt x="4720166" y="1655234"/>
                  <a:pt x="4737100" y="1460500"/>
                </a:cubicBezTo>
                <a:lnTo>
                  <a:pt x="4699000" y="1460500"/>
                </a:lnTo>
                <a:lnTo>
                  <a:pt x="4102100" y="3492500"/>
                </a:lnTo>
                <a:lnTo>
                  <a:pt x="3225800" y="6070600"/>
                </a:lnTo>
                <a:lnTo>
                  <a:pt x="2514600" y="6070600"/>
                </a:lnTo>
                <a:lnTo>
                  <a:pt x="1625600" y="3492500"/>
                </a:lnTo>
                <a:lnTo>
                  <a:pt x="1041400" y="1460500"/>
                </a:lnTo>
                <a:lnTo>
                  <a:pt x="1003300" y="1460500"/>
                </a:lnTo>
                <a:cubicBezTo>
                  <a:pt x="1020233" y="1655234"/>
                  <a:pt x="1039283" y="1892300"/>
                  <a:pt x="1060450" y="2171700"/>
                </a:cubicBezTo>
                <a:cubicBezTo>
                  <a:pt x="1081616" y="2451100"/>
                  <a:pt x="1102783" y="2741084"/>
                  <a:pt x="1123950" y="3041650"/>
                </a:cubicBezTo>
                <a:cubicBezTo>
                  <a:pt x="1145116" y="3342217"/>
                  <a:pt x="1162050" y="3632200"/>
                  <a:pt x="1174750" y="3911600"/>
                </a:cubicBezTo>
                <a:cubicBezTo>
                  <a:pt x="1187450" y="4191000"/>
                  <a:pt x="1193800" y="4428067"/>
                  <a:pt x="1193800" y="4622800"/>
                </a:cubicBezTo>
                <a:lnTo>
                  <a:pt x="11938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6" name="Freeform 2826"/>
          <p:cNvSpPr/>
          <p:nvPr/>
        </p:nvSpPr>
        <p:spPr>
          <a:xfrm>
            <a:off x="16350996" y="723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7" name="Freeform 2827"/>
          <p:cNvSpPr/>
          <p:nvPr/>
        </p:nvSpPr>
        <p:spPr>
          <a:xfrm>
            <a:off x="16655796" y="723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8" name="Freeform 2828"/>
          <p:cNvSpPr/>
          <p:nvPr/>
        </p:nvSpPr>
        <p:spPr>
          <a:xfrm>
            <a:off x="16960596" y="723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9" name="Freeform 2829"/>
          <p:cNvSpPr/>
          <p:nvPr/>
        </p:nvSpPr>
        <p:spPr>
          <a:xfrm>
            <a:off x="17269968" y="723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0" name="Freeform 2830"/>
          <p:cNvSpPr/>
          <p:nvPr/>
        </p:nvSpPr>
        <p:spPr>
          <a:xfrm>
            <a:off x="17570196" y="72374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1" name="Freeform 2831"/>
          <p:cNvSpPr/>
          <p:nvPr/>
        </p:nvSpPr>
        <p:spPr>
          <a:xfrm>
            <a:off x="17874996" y="723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2" name="Freeform 2832"/>
          <p:cNvSpPr/>
          <p:nvPr/>
        </p:nvSpPr>
        <p:spPr>
          <a:xfrm>
            <a:off x="18250408" y="7223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3" name="Freeform 2833"/>
          <p:cNvSpPr/>
          <p:nvPr/>
        </p:nvSpPr>
        <p:spPr>
          <a:xfrm>
            <a:off x="18857468" y="7138416"/>
            <a:ext cx="98044" cy="192532"/>
          </a:xfrm>
          <a:custGeom>
            <a:avLst/>
            <a:gdLst/>
            <a:ahLst/>
            <a:cxnLst/>
            <a:rect l="0" t="0" r="0" b="0"/>
            <a:pathLst>
              <a:path w="2451100" h="4813300">
                <a:moveTo>
                  <a:pt x="2451100" y="800100"/>
                </a:moveTo>
                <a:cubicBezTo>
                  <a:pt x="2036233" y="1020234"/>
                  <a:pt x="1712383" y="1284817"/>
                  <a:pt x="1479550" y="1593850"/>
                </a:cubicBezTo>
                <a:cubicBezTo>
                  <a:pt x="1246716" y="1902884"/>
                  <a:pt x="1117600" y="2269067"/>
                  <a:pt x="1092200" y="2692400"/>
                </a:cubicBezTo>
                <a:cubicBezTo>
                  <a:pt x="1168400" y="2658534"/>
                  <a:pt x="1261533" y="2641600"/>
                  <a:pt x="1371600" y="2641600"/>
                </a:cubicBezTo>
                <a:cubicBezTo>
                  <a:pt x="1676400" y="2641600"/>
                  <a:pt x="1924050" y="2736850"/>
                  <a:pt x="2114550" y="2927350"/>
                </a:cubicBezTo>
                <a:cubicBezTo>
                  <a:pt x="2305050" y="3117850"/>
                  <a:pt x="2400300" y="3365500"/>
                  <a:pt x="2400300" y="3670300"/>
                </a:cubicBezTo>
                <a:cubicBezTo>
                  <a:pt x="2400300" y="4017434"/>
                  <a:pt x="2300816" y="4294717"/>
                  <a:pt x="2101850" y="4502150"/>
                </a:cubicBezTo>
                <a:cubicBezTo>
                  <a:pt x="1902883" y="4709584"/>
                  <a:pt x="1642533" y="4813300"/>
                  <a:pt x="1320800" y="4813300"/>
                </a:cubicBezTo>
                <a:cubicBezTo>
                  <a:pt x="914400" y="4813300"/>
                  <a:pt x="592666" y="4654550"/>
                  <a:pt x="355600" y="4337050"/>
                </a:cubicBezTo>
                <a:cubicBezTo>
                  <a:pt x="118533" y="4019550"/>
                  <a:pt x="0" y="3581400"/>
                  <a:pt x="0" y="3022600"/>
                </a:cubicBezTo>
                <a:cubicBezTo>
                  <a:pt x="0" y="2362200"/>
                  <a:pt x="173566" y="1773767"/>
                  <a:pt x="520700" y="1257300"/>
                </a:cubicBezTo>
                <a:cubicBezTo>
                  <a:pt x="867833" y="740834"/>
                  <a:pt x="1371600" y="321734"/>
                  <a:pt x="2032000" y="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4" name="Freeform 2834"/>
          <p:cNvSpPr/>
          <p:nvPr/>
        </p:nvSpPr>
        <p:spPr>
          <a:xfrm>
            <a:off x="19106896" y="7160768"/>
            <a:ext cx="238252" cy="332232"/>
          </a:xfrm>
          <a:custGeom>
            <a:avLst/>
            <a:gdLst/>
            <a:ahLst/>
            <a:cxnLst/>
            <a:rect l="0" t="0" r="0" b="0"/>
            <a:pathLst>
              <a:path w="5956300" h="8305800">
                <a:moveTo>
                  <a:pt x="0" y="0"/>
                </a:moveTo>
                <a:lnTo>
                  <a:pt x="2794000" y="0"/>
                </a:lnTo>
                <a:cubicBezTo>
                  <a:pt x="3251200" y="0"/>
                  <a:pt x="3672416" y="42334"/>
                  <a:pt x="4057650" y="127000"/>
                </a:cubicBezTo>
                <a:cubicBezTo>
                  <a:pt x="4442883" y="211667"/>
                  <a:pt x="4777316" y="355600"/>
                  <a:pt x="5060950" y="558800"/>
                </a:cubicBezTo>
                <a:cubicBezTo>
                  <a:pt x="5344583" y="762000"/>
                  <a:pt x="5564716" y="1026584"/>
                  <a:pt x="5721350" y="1352550"/>
                </a:cubicBezTo>
                <a:cubicBezTo>
                  <a:pt x="5877983" y="1678517"/>
                  <a:pt x="5956300" y="2082800"/>
                  <a:pt x="5956300" y="2565400"/>
                </a:cubicBezTo>
                <a:cubicBezTo>
                  <a:pt x="5956300" y="3022600"/>
                  <a:pt x="5875866" y="3420534"/>
                  <a:pt x="5715000" y="3759200"/>
                </a:cubicBezTo>
                <a:cubicBezTo>
                  <a:pt x="5554133" y="4097867"/>
                  <a:pt x="5331883" y="4379384"/>
                  <a:pt x="5048250" y="4603750"/>
                </a:cubicBezTo>
                <a:cubicBezTo>
                  <a:pt x="4764616" y="4828117"/>
                  <a:pt x="4430183" y="4993217"/>
                  <a:pt x="4044950" y="5099050"/>
                </a:cubicBezTo>
                <a:cubicBezTo>
                  <a:pt x="3659716" y="5204884"/>
                  <a:pt x="3242733" y="5257800"/>
                  <a:pt x="2794000" y="5257800"/>
                </a:cubicBezTo>
                <a:lnTo>
                  <a:pt x="1473200" y="5257800"/>
                </a:lnTo>
                <a:lnTo>
                  <a:pt x="1473200" y="8305800"/>
                </a:lnTo>
                <a:lnTo>
                  <a:pt x="0" y="8305800"/>
                </a:lnTo>
                <a:close/>
                <a:moveTo>
                  <a:pt x="2679700" y="4076700"/>
                </a:moveTo>
                <a:cubicBezTo>
                  <a:pt x="3898900" y="4076700"/>
                  <a:pt x="4508500" y="3572934"/>
                  <a:pt x="4508500" y="2565400"/>
                </a:cubicBezTo>
                <a:cubicBezTo>
                  <a:pt x="4508500" y="2040467"/>
                  <a:pt x="4356100" y="1678517"/>
                  <a:pt x="4051300" y="1479550"/>
                </a:cubicBezTo>
                <a:cubicBezTo>
                  <a:pt x="3746500" y="1280584"/>
                  <a:pt x="3289300" y="1181100"/>
                  <a:pt x="2679700" y="1181100"/>
                </a:cubicBezTo>
                <a:lnTo>
                  <a:pt x="1473200" y="1181100"/>
                </a:lnTo>
                <a:lnTo>
                  <a:pt x="1473200" y="40767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5" name="Freeform 2835"/>
          <p:cNvSpPr/>
          <p:nvPr/>
        </p:nvSpPr>
        <p:spPr>
          <a:xfrm>
            <a:off x="19403568" y="723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6" name="Freeform 2836"/>
          <p:cNvSpPr/>
          <p:nvPr/>
        </p:nvSpPr>
        <p:spPr>
          <a:xfrm>
            <a:off x="19738340" y="72374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7" name="Freeform 2837"/>
          <p:cNvSpPr/>
          <p:nvPr/>
        </p:nvSpPr>
        <p:spPr>
          <a:xfrm>
            <a:off x="20008596" y="723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8" name="Freeform 2838"/>
          <p:cNvSpPr/>
          <p:nvPr/>
        </p:nvSpPr>
        <p:spPr>
          <a:xfrm>
            <a:off x="20323556" y="7237476"/>
            <a:ext cx="228600" cy="255524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9" name="Freeform 2839"/>
          <p:cNvSpPr/>
          <p:nvPr/>
        </p:nvSpPr>
        <p:spPr>
          <a:xfrm>
            <a:off x="20616672" y="7175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0" name="Freeform 2840"/>
          <p:cNvSpPr/>
          <p:nvPr/>
        </p:nvSpPr>
        <p:spPr>
          <a:xfrm>
            <a:off x="21008340" y="7144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1" name="Freeform 2841"/>
          <p:cNvSpPr/>
          <p:nvPr/>
        </p:nvSpPr>
        <p:spPr>
          <a:xfrm>
            <a:off x="21292312" y="73990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2" name="Freeform 2842"/>
          <p:cNvSpPr/>
          <p:nvPr/>
        </p:nvSpPr>
        <p:spPr>
          <a:xfrm>
            <a:off x="14304772" y="7756144"/>
            <a:ext cx="174752" cy="371856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3" name="Freeform 2843"/>
          <p:cNvSpPr/>
          <p:nvPr/>
        </p:nvSpPr>
        <p:spPr>
          <a:xfrm>
            <a:off x="14596872" y="7810500"/>
            <a:ext cx="248412" cy="323596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4" name="Freeform 2844"/>
          <p:cNvSpPr/>
          <p:nvPr/>
        </p:nvSpPr>
        <p:spPr>
          <a:xfrm>
            <a:off x="14903196" y="787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5" name="Freeform 2845"/>
          <p:cNvSpPr/>
          <p:nvPr/>
        </p:nvSpPr>
        <p:spPr>
          <a:xfrm>
            <a:off x="15200884" y="78724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6" name="Freeform 2846"/>
          <p:cNvSpPr/>
          <p:nvPr/>
        </p:nvSpPr>
        <p:spPr>
          <a:xfrm>
            <a:off x="15512796" y="7872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7" name="Freeform 2847"/>
          <p:cNvSpPr/>
          <p:nvPr/>
        </p:nvSpPr>
        <p:spPr>
          <a:xfrm>
            <a:off x="15888208" y="7858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8" name="Freeform 2848"/>
          <p:cNvSpPr/>
          <p:nvPr/>
        </p:nvSpPr>
        <p:spPr>
          <a:xfrm>
            <a:off x="16503904" y="7768336"/>
            <a:ext cx="145288" cy="436880"/>
          </a:xfrm>
          <a:custGeom>
            <a:avLst/>
            <a:gdLst/>
            <a:ahLst/>
            <a:cxnLst/>
            <a:rect l="0" t="0" r="0" b="0"/>
            <a:pathLst>
              <a:path w="3632200" h="10922000">
                <a:moveTo>
                  <a:pt x="0" y="0"/>
                </a:moveTo>
                <a:lnTo>
                  <a:pt x="3632200" y="0"/>
                </a:lnTo>
                <a:lnTo>
                  <a:pt x="3632200" y="800100"/>
                </a:lnTo>
                <a:lnTo>
                  <a:pt x="1130300" y="800100"/>
                </a:lnTo>
                <a:lnTo>
                  <a:pt x="1130300" y="10121900"/>
                </a:lnTo>
                <a:lnTo>
                  <a:pt x="3632200" y="10121900"/>
                </a:lnTo>
                <a:lnTo>
                  <a:pt x="3632200" y="10922000"/>
                </a:lnTo>
                <a:lnTo>
                  <a:pt x="0" y="109220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9" name="Rectangle 2849"/>
          <p:cNvSpPr/>
          <p:nvPr/>
        </p:nvSpPr>
        <p:spPr>
          <a:xfrm>
            <a:off x="13042900" y="8135417"/>
            <a:ext cx="7924800" cy="766267"/>
          </a:xfrm>
          <a:prstGeom prst="rect">
            <a:avLst/>
          </a:prstGeom>
        </p:spPr>
      </p:sp>
      <p:sp>
        <p:nvSpPr>
          <p:cNvPr id="2850" name="Freeform 2850"/>
          <p:cNvSpPr/>
          <p:nvPr/>
        </p:nvSpPr>
        <p:spPr>
          <a:xfrm>
            <a:off x="14929104" y="8403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1" name="Freeform 2851"/>
          <p:cNvSpPr/>
          <p:nvPr/>
        </p:nvSpPr>
        <p:spPr>
          <a:xfrm>
            <a:off x="15505684" y="85074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2" name="Freeform 2852"/>
          <p:cNvSpPr/>
          <p:nvPr/>
        </p:nvSpPr>
        <p:spPr>
          <a:xfrm>
            <a:off x="15817596" y="850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3" name="Freeform 2853"/>
          <p:cNvSpPr/>
          <p:nvPr/>
        </p:nvSpPr>
        <p:spPr>
          <a:xfrm>
            <a:off x="16122396" y="850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4" name="Freeform 2854"/>
          <p:cNvSpPr/>
          <p:nvPr/>
        </p:nvSpPr>
        <p:spPr>
          <a:xfrm>
            <a:off x="16427196" y="8507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5" name="Freeform 2855"/>
          <p:cNvSpPr/>
          <p:nvPr/>
        </p:nvSpPr>
        <p:spPr>
          <a:xfrm>
            <a:off x="16736568" y="8507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6" name="Freeform 2856"/>
          <p:cNvSpPr/>
          <p:nvPr/>
        </p:nvSpPr>
        <p:spPr>
          <a:xfrm>
            <a:off x="17036796" y="85074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7" name="Freeform 2857"/>
          <p:cNvSpPr/>
          <p:nvPr/>
        </p:nvSpPr>
        <p:spPr>
          <a:xfrm>
            <a:off x="17341596" y="8507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8" name="Freeform 2858"/>
          <p:cNvSpPr/>
          <p:nvPr/>
        </p:nvSpPr>
        <p:spPr>
          <a:xfrm>
            <a:off x="17717008" y="8493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9" name="Freeform 2859"/>
          <p:cNvSpPr/>
          <p:nvPr/>
        </p:nvSpPr>
        <p:spPr>
          <a:xfrm>
            <a:off x="18341340" y="8414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0" name="Freeform 2860"/>
          <p:cNvSpPr/>
          <p:nvPr/>
        </p:nvSpPr>
        <p:spPr>
          <a:xfrm>
            <a:off x="18590768" y="8430768"/>
            <a:ext cx="211328" cy="332232"/>
          </a:xfrm>
          <a:custGeom>
            <a:avLst/>
            <a:gdLst/>
            <a:ahLst/>
            <a:cxnLst/>
            <a:rect l="0" t="0" r="0" b="0"/>
            <a:pathLst>
              <a:path w="5283200" h="8305800">
                <a:moveTo>
                  <a:pt x="0" y="0"/>
                </a:moveTo>
                <a:lnTo>
                  <a:pt x="5283200" y="0"/>
                </a:lnTo>
                <a:lnTo>
                  <a:pt x="5283200" y="1244600"/>
                </a:lnTo>
                <a:lnTo>
                  <a:pt x="1473200" y="1244600"/>
                </a:lnTo>
                <a:lnTo>
                  <a:pt x="1473200" y="3594100"/>
                </a:lnTo>
                <a:lnTo>
                  <a:pt x="4711700" y="3594100"/>
                </a:lnTo>
                <a:lnTo>
                  <a:pt x="4711700" y="4838700"/>
                </a:lnTo>
                <a:lnTo>
                  <a:pt x="1473200" y="4838700"/>
                </a:lnTo>
                <a:lnTo>
                  <a:pt x="1473200" y="8305800"/>
                </a:lnTo>
                <a:lnTo>
                  <a:pt x="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1" name="Freeform 2861"/>
          <p:cNvSpPr/>
          <p:nvPr/>
        </p:nvSpPr>
        <p:spPr>
          <a:xfrm>
            <a:off x="18861024" y="8507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2" name="Freeform 2862"/>
          <p:cNvSpPr/>
          <p:nvPr/>
        </p:nvSpPr>
        <p:spPr>
          <a:xfrm>
            <a:off x="19165824" y="8507476"/>
            <a:ext cx="250952" cy="261620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3" name="Freeform 2863"/>
          <p:cNvSpPr/>
          <p:nvPr/>
        </p:nvSpPr>
        <p:spPr>
          <a:xfrm>
            <a:off x="19560540" y="8414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4" name="Freeform 2864"/>
          <p:cNvSpPr/>
          <p:nvPr/>
        </p:nvSpPr>
        <p:spPr>
          <a:xfrm>
            <a:off x="20105116" y="8403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5" name="Freeform 2865"/>
          <p:cNvSpPr/>
          <p:nvPr/>
        </p:nvSpPr>
        <p:spPr>
          <a:xfrm>
            <a:off x="20454112" y="8669020"/>
            <a:ext cx="113792" cy="20320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6" name="Rectangle 2866"/>
          <p:cNvSpPr/>
          <p:nvPr/>
        </p:nvSpPr>
        <p:spPr>
          <a:xfrm>
            <a:off x="13042900" y="8770417"/>
            <a:ext cx="7620000" cy="766267"/>
          </a:xfrm>
          <a:prstGeom prst="rect">
            <a:avLst/>
          </a:prstGeom>
        </p:spPr>
      </p:sp>
      <p:sp>
        <p:nvSpPr>
          <p:cNvPr id="2867" name="Freeform 2867"/>
          <p:cNvSpPr/>
          <p:nvPr/>
        </p:nvSpPr>
        <p:spPr>
          <a:xfrm>
            <a:off x="14929104" y="9038336"/>
            <a:ext cx="196088" cy="436880"/>
          </a:xfrm>
          <a:custGeom>
            <a:avLst/>
            <a:gdLst/>
            <a:ahLst/>
            <a:cxnLst/>
            <a:rect l="0" t="0" r="0" b="0"/>
            <a:pathLst>
              <a:path w="4902200" h="10922000">
                <a:moveTo>
                  <a:pt x="1663700" y="9169400"/>
                </a:moveTo>
                <a:cubicBezTo>
                  <a:pt x="1663700" y="8940800"/>
                  <a:pt x="1670050" y="8731250"/>
                  <a:pt x="1682750" y="8540750"/>
                </a:cubicBezTo>
                <a:cubicBezTo>
                  <a:pt x="1695450" y="8350250"/>
                  <a:pt x="1710266" y="8166100"/>
                  <a:pt x="1727200" y="7988300"/>
                </a:cubicBezTo>
                <a:cubicBezTo>
                  <a:pt x="1744133" y="7810500"/>
                  <a:pt x="1758950" y="7630584"/>
                  <a:pt x="1771650" y="7448550"/>
                </a:cubicBezTo>
                <a:cubicBezTo>
                  <a:pt x="1784350" y="7266517"/>
                  <a:pt x="1790700" y="7069667"/>
                  <a:pt x="1790700" y="6858000"/>
                </a:cubicBezTo>
                <a:cubicBezTo>
                  <a:pt x="1790700" y="6747934"/>
                  <a:pt x="1765300" y="6635750"/>
                  <a:pt x="1714500" y="6521450"/>
                </a:cubicBezTo>
                <a:cubicBezTo>
                  <a:pt x="1663700" y="6407150"/>
                  <a:pt x="1570566" y="6305550"/>
                  <a:pt x="1435100" y="6216650"/>
                </a:cubicBezTo>
                <a:cubicBezTo>
                  <a:pt x="1299633" y="6127750"/>
                  <a:pt x="1115483" y="6053667"/>
                  <a:pt x="882650" y="5994400"/>
                </a:cubicBezTo>
                <a:cubicBezTo>
                  <a:pt x="649816" y="5935134"/>
                  <a:pt x="355600" y="5905500"/>
                  <a:pt x="0" y="5905500"/>
                </a:cubicBezTo>
                <a:lnTo>
                  <a:pt x="0" y="5016500"/>
                </a:lnTo>
                <a:cubicBezTo>
                  <a:pt x="355600" y="5016500"/>
                  <a:pt x="649816" y="4986867"/>
                  <a:pt x="882650" y="4927600"/>
                </a:cubicBezTo>
                <a:cubicBezTo>
                  <a:pt x="1115483" y="4868334"/>
                  <a:pt x="1299633" y="4794250"/>
                  <a:pt x="1435100" y="4705350"/>
                </a:cubicBezTo>
                <a:cubicBezTo>
                  <a:pt x="1570566" y="4616450"/>
                  <a:pt x="1663700" y="4516967"/>
                  <a:pt x="1714500" y="4406900"/>
                </a:cubicBezTo>
                <a:cubicBezTo>
                  <a:pt x="1765300" y="4296834"/>
                  <a:pt x="1790700" y="4182534"/>
                  <a:pt x="1790700" y="4064000"/>
                </a:cubicBezTo>
                <a:cubicBezTo>
                  <a:pt x="1790700" y="3666067"/>
                  <a:pt x="1769533" y="3291417"/>
                  <a:pt x="1727200" y="2940050"/>
                </a:cubicBezTo>
                <a:cubicBezTo>
                  <a:pt x="1684866" y="2588684"/>
                  <a:pt x="1663700" y="2192867"/>
                  <a:pt x="1663700" y="1752600"/>
                </a:cubicBezTo>
                <a:cubicBezTo>
                  <a:pt x="1663700" y="1413934"/>
                  <a:pt x="1710266" y="1132417"/>
                  <a:pt x="1803400" y="908050"/>
                </a:cubicBezTo>
                <a:cubicBezTo>
                  <a:pt x="1896533" y="683684"/>
                  <a:pt x="2040466" y="503767"/>
                  <a:pt x="2235200" y="368300"/>
                </a:cubicBezTo>
                <a:cubicBezTo>
                  <a:pt x="2429933" y="232834"/>
                  <a:pt x="2675466" y="137584"/>
                  <a:pt x="2971800" y="82550"/>
                </a:cubicBezTo>
                <a:cubicBezTo>
                  <a:pt x="3268133" y="27517"/>
                  <a:pt x="3619500" y="0"/>
                  <a:pt x="4025900" y="0"/>
                </a:cubicBezTo>
                <a:lnTo>
                  <a:pt x="4902200" y="0"/>
                </a:lnTo>
                <a:lnTo>
                  <a:pt x="4902200" y="800100"/>
                </a:lnTo>
                <a:lnTo>
                  <a:pt x="4318000" y="800100"/>
                </a:lnTo>
                <a:cubicBezTo>
                  <a:pt x="4021666" y="800100"/>
                  <a:pt x="3780366" y="817034"/>
                  <a:pt x="3594100" y="850900"/>
                </a:cubicBezTo>
                <a:cubicBezTo>
                  <a:pt x="3407833" y="884767"/>
                  <a:pt x="3261783" y="941917"/>
                  <a:pt x="3155950" y="1022350"/>
                </a:cubicBezTo>
                <a:cubicBezTo>
                  <a:pt x="3050116" y="1102784"/>
                  <a:pt x="2978150" y="1208617"/>
                  <a:pt x="2940050" y="1339850"/>
                </a:cubicBezTo>
                <a:cubicBezTo>
                  <a:pt x="2901950" y="1471084"/>
                  <a:pt x="2882900" y="1629834"/>
                  <a:pt x="2882900" y="1816100"/>
                </a:cubicBezTo>
                <a:cubicBezTo>
                  <a:pt x="2882900" y="2171700"/>
                  <a:pt x="2893483" y="2527300"/>
                  <a:pt x="2914650" y="2882900"/>
                </a:cubicBezTo>
                <a:cubicBezTo>
                  <a:pt x="2935816" y="3238500"/>
                  <a:pt x="2946400" y="3611034"/>
                  <a:pt x="2946400" y="4000500"/>
                </a:cubicBezTo>
                <a:cubicBezTo>
                  <a:pt x="2946400" y="4449234"/>
                  <a:pt x="2857500" y="4781550"/>
                  <a:pt x="2679700" y="4997450"/>
                </a:cubicBezTo>
                <a:cubicBezTo>
                  <a:pt x="2501900" y="5213350"/>
                  <a:pt x="2188633" y="5359400"/>
                  <a:pt x="1739900" y="5435600"/>
                </a:cubicBezTo>
                <a:lnTo>
                  <a:pt x="1739900" y="5486400"/>
                </a:lnTo>
                <a:cubicBezTo>
                  <a:pt x="2188633" y="5562600"/>
                  <a:pt x="2501900" y="5708650"/>
                  <a:pt x="2679700" y="5924550"/>
                </a:cubicBezTo>
                <a:cubicBezTo>
                  <a:pt x="2857500" y="6140450"/>
                  <a:pt x="2946400" y="6472767"/>
                  <a:pt x="2946400" y="6921500"/>
                </a:cubicBezTo>
                <a:cubicBezTo>
                  <a:pt x="2946400" y="7327900"/>
                  <a:pt x="2935816" y="7700434"/>
                  <a:pt x="2914650" y="8039100"/>
                </a:cubicBezTo>
                <a:cubicBezTo>
                  <a:pt x="2893483" y="8377767"/>
                  <a:pt x="2882900" y="8733367"/>
                  <a:pt x="2882900" y="9105900"/>
                </a:cubicBezTo>
                <a:cubicBezTo>
                  <a:pt x="2882900" y="9300633"/>
                  <a:pt x="2901950" y="9461500"/>
                  <a:pt x="2940050" y="9588500"/>
                </a:cubicBezTo>
                <a:cubicBezTo>
                  <a:pt x="2978150" y="9715500"/>
                  <a:pt x="3050116" y="9819216"/>
                  <a:pt x="3155950" y="9899650"/>
                </a:cubicBezTo>
                <a:cubicBezTo>
                  <a:pt x="3261783" y="9980083"/>
                  <a:pt x="3407833" y="10037233"/>
                  <a:pt x="3594100" y="10071100"/>
                </a:cubicBezTo>
                <a:cubicBezTo>
                  <a:pt x="3780366" y="10104966"/>
                  <a:pt x="4021666" y="10121900"/>
                  <a:pt x="4318000" y="10121900"/>
                </a:cubicBezTo>
                <a:lnTo>
                  <a:pt x="4902200" y="10121900"/>
                </a:lnTo>
                <a:lnTo>
                  <a:pt x="4902200" y="10922000"/>
                </a:lnTo>
                <a:lnTo>
                  <a:pt x="4025900" y="10922000"/>
                </a:lnTo>
                <a:cubicBezTo>
                  <a:pt x="3619500" y="10922000"/>
                  <a:pt x="3268133" y="10894483"/>
                  <a:pt x="2971800" y="10839450"/>
                </a:cubicBezTo>
                <a:cubicBezTo>
                  <a:pt x="2675466" y="10784416"/>
                  <a:pt x="2429933" y="10689166"/>
                  <a:pt x="2235200" y="10553700"/>
                </a:cubicBezTo>
                <a:cubicBezTo>
                  <a:pt x="2040466" y="10418233"/>
                  <a:pt x="1896533" y="10238316"/>
                  <a:pt x="1803400" y="10013950"/>
                </a:cubicBezTo>
                <a:cubicBezTo>
                  <a:pt x="1710266" y="9789583"/>
                  <a:pt x="1663700" y="9508066"/>
                  <a:pt x="1663700" y="91694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8" name="Freeform 2868"/>
          <p:cNvSpPr/>
          <p:nvPr/>
        </p:nvSpPr>
        <p:spPr>
          <a:xfrm>
            <a:off x="15505684" y="9142476"/>
            <a:ext cx="262636" cy="255524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9" name="Freeform 2869"/>
          <p:cNvSpPr/>
          <p:nvPr/>
        </p:nvSpPr>
        <p:spPr>
          <a:xfrm>
            <a:off x="15817596" y="914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0" name="Freeform 2870"/>
          <p:cNvSpPr/>
          <p:nvPr/>
        </p:nvSpPr>
        <p:spPr>
          <a:xfrm>
            <a:off x="16122396" y="9142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1" name="Freeform 2871"/>
          <p:cNvSpPr/>
          <p:nvPr/>
        </p:nvSpPr>
        <p:spPr>
          <a:xfrm>
            <a:off x="16427196" y="9142476"/>
            <a:ext cx="239268" cy="261620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2" name="Freeform 2872"/>
          <p:cNvSpPr/>
          <p:nvPr/>
        </p:nvSpPr>
        <p:spPr>
          <a:xfrm>
            <a:off x="16736568" y="914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3" name="Freeform 2873"/>
          <p:cNvSpPr/>
          <p:nvPr/>
        </p:nvSpPr>
        <p:spPr>
          <a:xfrm>
            <a:off x="17036796" y="9142476"/>
            <a:ext cx="257556" cy="365760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4" name="Freeform 2874"/>
          <p:cNvSpPr/>
          <p:nvPr/>
        </p:nvSpPr>
        <p:spPr>
          <a:xfrm>
            <a:off x="17341596" y="9142476"/>
            <a:ext cx="243840" cy="261620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5" name="Freeform 2875"/>
          <p:cNvSpPr/>
          <p:nvPr/>
        </p:nvSpPr>
        <p:spPr>
          <a:xfrm>
            <a:off x="17717008" y="9128760"/>
            <a:ext cx="100584" cy="275336"/>
          </a:xfrm>
          <a:custGeom>
            <a:avLst/>
            <a:gdLst/>
            <a:ahLst/>
            <a:cxnLst/>
            <a:rect l="0" t="0" r="0" b="0"/>
            <a:pathLst>
              <a:path w="2514600" h="6883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  <a:moveTo>
                  <a:pt x="0" y="5600700"/>
                </a:moveTo>
                <a:cubicBezTo>
                  <a:pt x="0" y="5228167"/>
                  <a:pt x="118533" y="4921250"/>
                  <a:pt x="355600" y="4679950"/>
                </a:cubicBezTo>
                <a:cubicBezTo>
                  <a:pt x="592666" y="4438650"/>
                  <a:pt x="893233" y="4318000"/>
                  <a:pt x="1257300" y="4318000"/>
                </a:cubicBezTo>
                <a:cubicBezTo>
                  <a:pt x="1621366" y="4318000"/>
                  <a:pt x="1921933" y="4438650"/>
                  <a:pt x="2159000" y="4679950"/>
                </a:cubicBezTo>
                <a:cubicBezTo>
                  <a:pt x="2396066" y="4921250"/>
                  <a:pt x="2514600" y="5228167"/>
                  <a:pt x="2514600" y="5600700"/>
                </a:cubicBezTo>
                <a:cubicBezTo>
                  <a:pt x="2514600" y="5973234"/>
                  <a:pt x="2396066" y="6280150"/>
                  <a:pt x="2159000" y="6521450"/>
                </a:cubicBezTo>
                <a:cubicBezTo>
                  <a:pt x="1921933" y="6762750"/>
                  <a:pt x="1621366" y="6883400"/>
                  <a:pt x="1257300" y="6883400"/>
                </a:cubicBezTo>
                <a:cubicBezTo>
                  <a:pt x="893233" y="6883400"/>
                  <a:pt x="592666" y="6762750"/>
                  <a:pt x="355600" y="6521450"/>
                </a:cubicBezTo>
                <a:cubicBezTo>
                  <a:pt x="118533" y="6280150"/>
                  <a:pt x="0" y="5973234"/>
                  <a:pt x="0" y="56007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6" name="Freeform 2876"/>
          <p:cNvSpPr/>
          <p:nvPr/>
        </p:nvSpPr>
        <p:spPr>
          <a:xfrm>
            <a:off x="18341340" y="9049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7" name="Freeform 2877"/>
          <p:cNvSpPr/>
          <p:nvPr/>
        </p:nvSpPr>
        <p:spPr>
          <a:xfrm>
            <a:off x="18576544" y="9065768"/>
            <a:ext cx="232664" cy="332232"/>
          </a:xfrm>
          <a:custGeom>
            <a:avLst/>
            <a:gdLst/>
            <a:ahLst/>
            <a:cxnLst/>
            <a:rect l="0" t="0" r="0" b="0"/>
            <a:pathLst>
              <a:path w="5816600" h="8305800">
                <a:moveTo>
                  <a:pt x="0" y="0"/>
                </a:moveTo>
                <a:lnTo>
                  <a:pt x="2451100" y="0"/>
                </a:lnTo>
                <a:cubicBezTo>
                  <a:pt x="2874433" y="0"/>
                  <a:pt x="3266016" y="35984"/>
                  <a:pt x="3625850" y="107950"/>
                </a:cubicBezTo>
                <a:cubicBezTo>
                  <a:pt x="3985683" y="179917"/>
                  <a:pt x="4296833" y="294217"/>
                  <a:pt x="4559300" y="450850"/>
                </a:cubicBezTo>
                <a:cubicBezTo>
                  <a:pt x="4821766" y="607484"/>
                  <a:pt x="5027083" y="817034"/>
                  <a:pt x="5175250" y="1079500"/>
                </a:cubicBezTo>
                <a:cubicBezTo>
                  <a:pt x="5323416" y="1341967"/>
                  <a:pt x="5397500" y="1663700"/>
                  <a:pt x="5397500" y="2044700"/>
                </a:cubicBezTo>
                <a:cubicBezTo>
                  <a:pt x="5397500" y="2442634"/>
                  <a:pt x="5278966" y="2810934"/>
                  <a:pt x="5041900" y="3149600"/>
                </a:cubicBezTo>
                <a:cubicBezTo>
                  <a:pt x="4804833" y="3488267"/>
                  <a:pt x="4440766" y="3721100"/>
                  <a:pt x="3949700" y="3848100"/>
                </a:cubicBezTo>
                <a:lnTo>
                  <a:pt x="3949700" y="3898900"/>
                </a:lnTo>
                <a:cubicBezTo>
                  <a:pt x="4559300" y="4000500"/>
                  <a:pt x="5022850" y="4214284"/>
                  <a:pt x="5340350" y="4540250"/>
                </a:cubicBezTo>
                <a:cubicBezTo>
                  <a:pt x="5657850" y="4866217"/>
                  <a:pt x="5816600" y="5308600"/>
                  <a:pt x="5816600" y="5867400"/>
                </a:cubicBezTo>
                <a:cubicBezTo>
                  <a:pt x="5816600" y="6282267"/>
                  <a:pt x="5738283" y="6642100"/>
                  <a:pt x="5581650" y="6946900"/>
                </a:cubicBezTo>
                <a:cubicBezTo>
                  <a:pt x="5425016" y="7251700"/>
                  <a:pt x="5204883" y="7505700"/>
                  <a:pt x="4921250" y="7708900"/>
                </a:cubicBezTo>
                <a:cubicBezTo>
                  <a:pt x="4637616" y="7912100"/>
                  <a:pt x="4303183" y="8062384"/>
                  <a:pt x="3917950" y="8159750"/>
                </a:cubicBezTo>
                <a:cubicBezTo>
                  <a:pt x="3532716" y="8257117"/>
                  <a:pt x="3111500" y="8305800"/>
                  <a:pt x="2654300" y="8305800"/>
                </a:cubicBezTo>
                <a:lnTo>
                  <a:pt x="0" y="8305800"/>
                </a:lnTo>
                <a:close/>
                <a:moveTo>
                  <a:pt x="2311400" y="3441700"/>
                </a:moveTo>
                <a:cubicBezTo>
                  <a:pt x="2895600" y="3441700"/>
                  <a:pt x="3314700" y="3335867"/>
                  <a:pt x="3568700" y="3124200"/>
                </a:cubicBezTo>
                <a:cubicBezTo>
                  <a:pt x="3822700" y="2912534"/>
                  <a:pt x="3949700" y="2611967"/>
                  <a:pt x="3949700" y="2222500"/>
                </a:cubicBezTo>
                <a:cubicBezTo>
                  <a:pt x="3949700" y="1841500"/>
                  <a:pt x="3816350" y="1566334"/>
                  <a:pt x="3549650" y="1397000"/>
                </a:cubicBezTo>
                <a:cubicBezTo>
                  <a:pt x="3282950" y="1227667"/>
                  <a:pt x="2882900" y="1143000"/>
                  <a:pt x="2349500" y="1143000"/>
                </a:cubicBezTo>
                <a:lnTo>
                  <a:pt x="1473200" y="1143000"/>
                </a:lnTo>
                <a:lnTo>
                  <a:pt x="1473200" y="3441700"/>
                </a:lnTo>
                <a:close/>
                <a:moveTo>
                  <a:pt x="2501900" y="7162800"/>
                </a:moveTo>
                <a:cubicBezTo>
                  <a:pt x="3111500" y="7162800"/>
                  <a:pt x="3577166" y="7048500"/>
                  <a:pt x="3898900" y="6819900"/>
                </a:cubicBezTo>
                <a:cubicBezTo>
                  <a:pt x="4220633" y="6591300"/>
                  <a:pt x="4381500" y="6239934"/>
                  <a:pt x="4381500" y="5765800"/>
                </a:cubicBezTo>
                <a:cubicBezTo>
                  <a:pt x="4381500" y="4919134"/>
                  <a:pt x="3754966" y="4495800"/>
                  <a:pt x="2501900" y="4495800"/>
                </a:cubicBezTo>
                <a:lnTo>
                  <a:pt x="1473200" y="4495800"/>
                </a:lnTo>
                <a:lnTo>
                  <a:pt x="1473200" y="7162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8" name="Freeform 2878"/>
          <p:cNvSpPr/>
          <p:nvPr/>
        </p:nvSpPr>
        <p:spPr>
          <a:xfrm>
            <a:off x="18870168" y="9142476"/>
            <a:ext cx="230632" cy="261620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9" name="Freeform 2879"/>
          <p:cNvSpPr/>
          <p:nvPr/>
        </p:nvSpPr>
        <p:spPr>
          <a:xfrm>
            <a:off x="19204940" y="9142476"/>
            <a:ext cx="209296" cy="255524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0" name="Freeform 2880"/>
          <p:cNvSpPr/>
          <p:nvPr/>
        </p:nvSpPr>
        <p:spPr>
          <a:xfrm>
            <a:off x="19560540" y="9049512"/>
            <a:ext cx="71120" cy="182372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1" name="Freeform 2881"/>
          <p:cNvSpPr/>
          <p:nvPr/>
        </p:nvSpPr>
        <p:spPr>
          <a:xfrm>
            <a:off x="20105116" y="9038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2" name="Rectangle 2882"/>
          <p:cNvSpPr/>
          <p:nvPr/>
        </p:nvSpPr>
        <p:spPr>
          <a:xfrm>
            <a:off x="13042900" y="9405417"/>
            <a:ext cx="1828800" cy="766267"/>
          </a:xfrm>
          <a:prstGeom prst="rect">
            <a:avLst/>
          </a:prstGeom>
        </p:spPr>
      </p:sp>
      <p:sp>
        <p:nvSpPr>
          <p:cNvPr id="2883" name="Freeform 2883"/>
          <p:cNvSpPr/>
          <p:nvPr/>
        </p:nvSpPr>
        <p:spPr>
          <a:xfrm>
            <a:off x="14313916" y="9673336"/>
            <a:ext cx="145288" cy="436880"/>
          </a:xfrm>
          <a:custGeom>
            <a:avLst/>
            <a:gdLst/>
            <a:ahLst/>
            <a:cxnLst/>
            <a:rect l="0" t="0" r="0" b="0"/>
            <a:pathLst>
              <a:path w="3632200" h="10922000">
                <a:moveTo>
                  <a:pt x="2489200" y="10121900"/>
                </a:moveTo>
                <a:lnTo>
                  <a:pt x="2489200" y="800100"/>
                </a:lnTo>
                <a:lnTo>
                  <a:pt x="0" y="800100"/>
                </a:lnTo>
                <a:lnTo>
                  <a:pt x="0" y="0"/>
                </a:lnTo>
                <a:lnTo>
                  <a:pt x="3632200" y="0"/>
                </a:lnTo>
                <a:lnTo>
                  <a:pt x="3632200" y="10922000"/>
                </a:ln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4" name="Rectangle 2884"/>
          <p:cNvSpPr/>
          <p:nvPr/>
        </p:nvSpPr>
        <p:spPr>
          <a:xfrm>
            <a:off x="13042900" y="10040417"/>
            <a:ext cx="1219200" cy="766267"/>
          </a:xfrm>
          <a:prstGeom prst="rect">
            <a:avLst/>
          </a:prstGeom>
        </p:spPr>
      </p:sp>
      <p:sp>
        <p:nvSpPr>
          <p:cNvPr id="2885" name="Freeform 2885"/>
          <p:cNvSpPr/>
          <p:nvPr/>
        </p:nvSpPr>
        <p:spPr>
          <a:xfrm>
            <a:off x="13704316" y="10308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6" name="Rectangle 2886"/>
          <p:cNvSpPr/>
          <p:nvPr/>
        </p:nvSpPr>
        <p:spPr>
          <a:xfrm>
            <a:off x="13042900" y="10675417"/>
            <a:ext cx="609600" cy="766267"/>
          </a:xfrm>
          <a:prstGeom prst="rect">
            <a:avLst/>
          </a:prstGeom>
        </p:spPr>
      </p:sp>
      <p:sp>
        <p:nvSpPr>
          <p:cNvPr id="2887" name="Freeform 2887"/>
          <p:cNvSpPr/>
          <p:nvPr/>
        </p:nvSpPr>
        <p:spPr>
          <a:xfrm>
            <a:off x="13094716" y="10943336"/>
            <a:ext cx="195580" cy="436880"/>
          </a:xfrm>
          <a:custGeom>
            <a:avLst/>
            <a:gdLst/>
            <a:ahLst/>
            <a:cxnLst/>
            <a:rect l="0" t="0" r="0" b="0"/>
            <a:pathLst>
              <a:path w="4889500" h="10922000">
                <a:moveTo>
                  <a:pt x="584200" y="10121900"/>
                </a:moveTo>
                <a:cubicBezTo>
                  <a:pt x="872066" y="10121900"/>
                  <a:pt x="1109133" y="10104966"/>
                  <a:pt x="1295400" y="10071100"/>
                </a:cubicBezTo>
                <a:cubicBezTo>
                  <a:pt x="1481666" y="10037233"/>
                  <a:pt x="1629833" y="9980083"/>
                  <a:pt x="1739900" y="9899650"/>
                </a:cubicBezTo>
                <a:cubicBezTo>
                  <a:pt x="1849966" y="9819216"/>
                  <a:pt x="1924050" y="9715500"/>
                  <a:pt x="1962150" y="9588500"/>
                </a:cubicBezTo>
                <a:cubicBezTo>
                  <a:pt x="2000250" y="9461500"/>
                  <a:pt x="2019300" y="9300633"/>
                  <a:pt x="2019300" y="9105900"/>
                </a:cubicBezTo>
                <a:cubicBezTo>
                  <a:pt x="2019300" y="8733367"/>
                  <a:pt x="2008716" y="8377767"/>
                  <a:pt x="1987550" y="8039100"/>
                </a:cubicBezTo>
                <a:cubicBezTo>
                  <a:pt x="1966383" y="7700434"/>
                  <a:pt x="1955800" y="7327900"/>
                  <a:pt x="1955800" y="6921500"/>
                </a:cubicBezTo>
                <a:cubicBezTo>
                  <a:pt x="1955800" y="6472767"/>
                  <a:pt x="2042583" y="6140450"/>
                  <a:pt x="2216150" y="5924550"/>
                </a:cubicBezTo>
                <a:cubicBezTo>
                  <a:pt x="2389716" y="5708650"/>
                  <a:pt x="2705100" y="5562600"/>
                  <a:pt x="3162300" y="5486400"/>
                </a:cubicBezTo>
                <a:lnTo>
                  <a:pt x="3162300" y="5435600"/>
                </a:lnTo>
                <a:cubicBezTo>
                  <a:pt x="2705100" y="5359400"/>
                  <a:pt x="2389716" y="5213350"/>
                  <a:pt x="2216150" y="4997450"/>
                </a:cubicBezTo>
                <a:cubicBezTo>
                  <a:pt x="2042583" y="4781550"/>
                  <a:pt x="1955800" y="4449234"/>
                  <a:pt x="1955800" y="4000500"/>
                </a:cubicBezTo>
                <a:cubicBezTo>
                  <a:pt x="1955800" y="3611034"/>
                  <a:pt x="1966383" y="3238500"/>
                  <a:pt x="1987550" y="2882900"/>
                </a:cubicBezTo>
                <a:cubicBezTo>
                  <a:pt x="2008716" y="2527300"/>
                  <a:pt x="2019300" y="2171700"/>
                  <a:pt x="2019300" y="1816100"/>
                </a:cubicBezTo>
                <a:cubicBezTo>
                  <a:pt x="2019300" y="1629834"/>
                  <a:pt x="2000250" y="1471084"/>
                  <a:pt x="1962150" y="1339850"/>
                </a:cubicBezTo>
                <a:cubicBezTo>
                  <a:pt x="1924050" y="1208617"/>
                  <a:pt x="1849966" y="1102784"/>
                  <a:pt x="1739900" y="1022350"/>
                </a:cubicBezTo>
                <a:cubicBezTo>
                  <a:pt x="1629833" y="941917"/>
                  <a:pt x="1481666" y="884767"/>
                  <a:pt x="1295400" y="850900"/>
                </a:cubicBezTo>
                <a:cubicBezTo>
                  <a:pt x="1109133" y="817034"/>
                  <a:pt x="872066" y="800100"/>
                  <a:pt x="584200" y="800100"/>
                </a:cubicBezTo>
                <a:lnTo>
                  <a:pt x="0" y="800100"/>
                </a:lnTo>
                <a:lnTo>
                  <a:pt x="0" y="0"/>
                </a:lnTo>
                <a:lnTo>
                  <a:pt x="876300" y="0"/>
                </a:lnTo>
                <a:cubicBezTo>
                  <a:pt x="1282700" y="0"/>
                  <a:pt x="1631950" y="27517"/>
                  <a:pt x="1924050" y="82550"/>
                </a:cubicBezTo>
                <a:cubicBezTo>
                  <a:pt x="2216150" y="137584"/>
                  <a:pt x="2459566" y="232834"/>
                  <a:pt x="2654300" y="368300"/>
                </a:cubicBezTo>
                <a:cubicBezTo>
                  <a:pt x="2849033" y="503767"/>
                  <a:pt x="2992966" y="683684"/>
                  <a:pt x="3086100" y="908050"/>
                </a:cubicBezTo>
                <a:cubicBezTo>
                  <a:pt x="3179233" y="1132417"/>
                  <a:pt x="3225800" y="1413934"/>
                  <a:pt x="3225800" y="1752600"/>
                </a:cubicBezTo>
                <a:cubicBezTo>
                  <a:pt x="3225800" y="2192867"/>
                  <a:pt x="3204633" y="2588684"/>
                  <a:pt x="3162300" y="2940050"/>
                </a:cubicBezTo>
                <a:cubicBezTo>
                  <a:pt x="3119966" y="3291417"/>
                  <a:pt x="3098800" y="3666067"/>
                  <a:pt x="3098800" y="4064000"/>
                </a:cubicBezTo>
                <a:cubicBezTo>
                  <a:pt x="3098800" y="4182534"/>
                  <a:pt x="3124200" y="4296834"/>
                  <a:pt x="3175000" y="4406900"/>
                </a:cubicBezTo>
                <a:cubicBezTo>
                  <a:pt x="3225800" y="4516967"/>
                  <a:pt x="3318933" y="4616450"/>
                  <a:pt x="3454400" y="4705350"/>
                </a:cubicBezTo>
                <a:cubicBezTo>
                  <a:pt x="3589866" y="4794250"/>
                  <a:pt x="3774016" y="4868334"/>
                  <a:pt x="4006850" y="4927600"/>
                </a:cubicBezTo>
                <a:cubicBezTo>
                  <a:pt x="4239683" y="4986867"/>
                  <a:pt x="4533900" y="5016500"/>
                  <a:pt x="4889500" y="5016500"/>
                </a:cubicBezTo>
                <a:lnTo>
                  <a:pt x="4889500" y="5905500"/>
                </a:lnTo>
                <a:cubicBezTo>
                  <a:pt x="4533900" y="5905500"/>
                  <a:pt x="4239683" y="5935134"/>
                  <a:pt x="4006850" y="5994400"/>
                </a:cubicBezTo>
                <a:cubicBezTo>
                  <a:pt x="3774016" y="6053667"/>
                  <a:pt x="3589866" y="6127750"/>
                  <a:pt x="3454400" y="6216650"/>
                </a:cubicBezTo>
                <a:cubicBezTo>
                  <a:pt x="3318933" y="6305550"/>
                  <a:pt x="3225800" y="6407150"/>
                  <a:pt x="3175000" y="6521450"/>
                </a:cubicBezTo>
                <a:cubicBezTo>
                  <a:pt x="3124200" y="6635750"/>
                  <a:pt x="3098800" y="6747934"/>
                  <a:pt x="3098800" y="6858000"/>
                </a:cubicBezTo>
                <a:cubicBezTo>
                  <a:pt x="3098800" y="7069667"/>
                  <a:pt x="3105150" y="7266517"/>
                  <a:pt x="3117850" y="7448550"/>
                </a:cubicBezTo>
                <a:cubicBezTo>
                  <a:pt x="3130550" y="7630584"/>
                  <a:pt x="3145366" y="7810500"/>
                  <a:pt x="3162300" y="7988300"/>
                </a:cubicBezTo>
                <a:cubicBezTo>
                  <a:pt x="3179233" y="8166100"/>
                  <a:pt x="3194050" y="8350250"/>
                  <a:pt x="3206750" y="8540750"/>
                </a:cubicBezTo>
                <a:cubicBezTo>
                  <a:pt x="3219450" y="8731250"/>
                  <a:pt x="3225800" y="8940800"/>
                  <a:pt x="3225800" y="9169400"/>
                </a:cubicBezTo>
                <a:cubicBezTo>
                  <a:pt x="3225800" y="9508066"/>
                  <a:pt x="3179233" y="9789583"/>
                  <a:pt x="3086100" y="10013950"/>
                </a:cubicBezTo>
                <a:cubicBezTo>
                  <a:pt x="2992966" y="10238316"/>
                  <a:pt x="2849033" y="10418233"/>
                  <a:pt x="2654300" y="10553700"/>
                </a:cubicBezTo>
                <a:cubicBezTo>
                  <a:pt x="2459566" y="10689166"/>
                  <a:pt x="2216150" y="10784416"/>
                  <a:pt x="1924050" y="10839450"/>
                </a:cubicBezTo>
                <a:cubicBezTo>
                  <a:pt x="1631950" y="10894483"/>
                  <a:pt x="1282700" y="10922000"/>
                  <a:pt x="876300" y="10922000"/>
                </a:cubicBezTo>
                <a:lnTo>
                  <a:pt x="0" y="10922000"/>
                </a:lnTo>
                <a:lnTo>
                  <a:pt x="0" y="101219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8" name="Freeform 2888"/>
          <p:cNvSpPr/>
          <p:nvPr/>
        </p:nvSpPr>
        <p:spPr>
          <a:xfrm>
            <a:off x="13410692" y="10930636"/>
            <a:ext cx="143256" cy="462280"/>
          </a:xfrm>
          <a:custGeom>
            <a:avLst/>
            <a:gdLst/>
            <a:ahLst/>
            <a:cxnLst/>
            <a:rect l="0" t="0" r="0" b="0"/>
            <a:pathLst>
              <a:path w="3581400" h="11557000">
                <a:moveTo>
                  <a:pt x="0" y="10883900"/>
                </a:moveTo>
                <a:cubicBezTo>
                  <a:pt x="804333" y="10155766"/>
                  <a:pt x="1392766" y="9381066"/>
                  <a:pt x="1765300" y="8559800"/>
                </a:cubicBezTo>
                <a:cubicBezTo>
                  <a:pt x="2137833" y="7738534"/>
                  <a:pt x="2324100" y="6811434"/>
                  <a:pt x="2324100" y="5778500"/>
                </a:cubicBezTo>
                <a:cubicBezTo>
                  <a:pt x="2324100" y="4745567"/>
                  <a:pt x="2137833" y="3818467"/>
                  <a:pt x="1765300" y="2997200"/>
                </a:cubicBezTo>
                <a:cubicBezTo>
                  <a:pt x="1392766" y="2175934"/>
                  <a:pt x="804333" y="1401234"/>
                  <a:pt x="0" y="673100"/>
                </a:cubicBezTo>
                <a:lnTo>
                  <a:pt x="812800" y="0"/>
                </a:lnTo>
                <a:cubicBezTo>
                  <a:pt x="1667933" y="711200"/>
                  <a:pt x="2343150" y="1549400"/>
                  <a:pt x="2838450" y="2514600"/>
                </a:cubicBezTo>
                <a:cubicBezTo>
                  <a:pt x="3333750" y="3479800"/>
                  <a:pt x="3581400" y="4567767"/>
                  <a:pt x="3581400" y="5778500"/>
                </a:cubicBezTo>
                <a:cubicBezTo>
                  <a:pt x="3581400" y="6989234"/>
                  <a:pt x="3333750" y="8077200"/>
                  <a:pt x="2838450" y="9042400"/>
                </a:cubicBezTo>
                <a:cubicBezTo>
                  <a:pt x="2343150" y="10007600"/>
                  <a:pt x="1667933" y="10845800"/>
                  <a:pt x="812800" y="11557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9" name="Rectangle 2889"/>
          <p:cNvSpPr/>
          <p:nvPr/>
        </p:nvSpPr>
        <p:spPr>
          <a:xfrm>
            <a:off x="10210800" y="1160273"/>
            <a:ext cx="3952849" cy="1706879"/>
          </a:xfrm>
          <a:prstGeom prst="rect">
            <a:avLst/>
          </a:prstGeom>
        </p:spPr>
      </p:sp>
      <p:sp>
        <p:nvSpPr>
          <p:cNvPr id="2890" name="Freeform 2890"/>
          <p:cNvSpPr/>
          <p:nvPr/>
        </p:nvSpPr>
        <p:spPr>
          <a:xfrm>
            <a:off x="10326014" y="1515872"/>
            <a:ext cx="645769" cy="1024128"/>
          </a:xfrm>
          <a:custGeom>
            <a:avLst/>
            <a:gdLst/>
            <a:ahLst/>
            <a:cxnLst/>
            <a:rect l="0" t="0" r="0" b="0"/>
            <a:pathLst>
              <a:path w="57658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8407400"/>
                </a:lnTo>
                <a:lnTo>
                  <a:pt x="5765800" y="8407400"/>
                </a:lnTo>
                <a:lnTo>
                  <a:pt x="57658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1" name="Freeform 2891"/>
          <p:cNvSpPr/>
          <p:nvPr/>
        </p:nvSpPr>
        <p:spPr>
          <a:xfrm>
            <a:off x="11055705" y="17832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2" name="Freeform 2892"/>
          <p:cNvSpPr/>
          <p:nvPr/>
        </p:nvSpPr>
        <p:spPr>
          <a:xfrm>
            <a:off x="11846560" y="17832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3" name="Freeform 2893"/>
          <p:cNvSpPr/>
          <p:nvPr/>
        </p:nvSpPr>
        <p:spPr>
          <a:xfrm>
            <a:off x="12695732" y="1783284"/>
            <a:ext cx="677062" cy="1046886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4" name="Freeform 2894"/>
          <p:cNvSpPr/>
          <p:nvPr/>
        </p:nvSpPr>
        <p:spPr>
          <a:xfrm>
            <a:off x="13517880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Freeform 2895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96" name="Picture 289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2897" name="Picture 289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4635500"/>
            <a:ext cx="19342100" cy="711200"/>
          </a:xfrm>
          <a:prstGeom prst="rect">
            <a:avLst/>
          </a:prstGeom>
          <a:noFill/>
        </p:spPr>
      </p:pic>
      <p:pic>
        <p:nvPicPr>
          <p:cNvPr id="2898" name="Picture 289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5461000"/>
            <a:ext cx="736600" cy="508000"/>
          </a:xfrm>
          <a:prstGeom prst="rect">
            <a:avLst/>
          </a:prstGeom>
          <a:noFill/>
        </p:spPr>
      </p:pic>
      <p:pic>
        <p:nvPicPr>
          <p:cNvPr id="2899" name="Picture 289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5384800"/>
            <a:ext cx="4368800" cy="698500"/>
          </a:xfrm>
          <a:prstGeom prst="rect">
            <a:avLst/>
          </a:prstGeom>
          <a:noFill/>
        </p:spPr>
      </p:pic>
      <p:pic>
        <p:nvPicPr>
          <p:cNvPr id="2900" name="Picture 290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2400" y="5384800"/>
            <a:ext cx="2514600" cy="584200"/>
          </a:xfrm>
          <a:prstGeom prst="rect">
            <a:avLst/>
          </a:prstGeom>
          <a:noFill/>
        </p:spPr>
      </p:pic>
      <p:pic>
        <p:nvPicPr>
          <p:cNvPr id="2901" name="Picture 290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4300" y="5397500"/>
            <a:ext cx="1790700" cy="660400"/>
          </a:xfrm>
          <a:prstGeom prst="rect">
            <a:avLst/>
          </a:prstGeom>
          <a:noFill/>
        </p:spPr>
      </p:pic>
      <p:pic>
        <p:nvPicPr>
          <p:cNvPr id="2902" name="Picture 290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6134100"/>
            <a:ext cx="20053300" cy="711200"/>
          </a:xfrm>
          <a:prstGeom prst="rect">
            <a:avLst/>
          </a:prstGeom>
          <a:noFill/>
        </p:spPr>
      </p:pic>
      <p:pic>
        <p:nvPicPr>
          <p:cNvPr id="2903" name="Picture 290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6896100"/>
            <a:ext cx="1841500" cy="571500"/>
          </a:xfrm>
          <a:prstGeom prst="rect">
            <a:avLst/>
          </a:prstGeom>
          <a:noFill/>
        </p:spPr>
      </p:pic>
      <p:pic>
        <p:nvPicPr>
          <p:cNvPr id="2904" name="Picture 29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6883400"/>
            <a:ext cx="5791200" cy="698500"/>
          </a:xfrm>
          <a:prstGeom prst="rect">
            <a:avLst/>
          </a:prstGeom>
          <a:noFill/>
        </p:spPr>
      </p:pic>
      <p:pic>
        <p:nvPicPr>
          <p:cNvPr id="2905" name="Picture 290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4300" y="6883400"/>
            <a:ext cx="3594100" cy="584200"/>
          </a:xfrm>
          <a:prstGeom prst="rect">
            <a:avLst/>
          </a:prstGeom>
          <a:noFill/>
        </p:spPr>
      </p:pic>
      <p:pic>
        <p:nvPicPr>
          <p:cNvPr id="2906" name="Picture 290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55700" y="6896100"/>
            <a:ext cx="2870200" cy="660400"/>
          </a:xfrm>
          <a:prstGeom prst="rect">
            <a:avLst/>
          </a:prstGeom>
          <a:noFill/>
        </p:spPr>
      </p:pic>
      <p:pic>
        <p:nvPicPr>
          <p:cNvPr id="2907" name="Picture 290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7632700"/>
            <a:ext cx="11823700" cy="584200"/>
          </a:xfrm>
          <a:prstGeom prst="rect">
            <a:avLst/>
          </a:prstGeom>
          <a:noFill/>
        </p:spPr>
      </p:pic>
      <p:pic>
        <p:nvPicPr>
          <p:cNvPr id="2908" name="Picture 290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8458200"/>
            <a:ext cx="736600" cy="508000"/>
          </a:xfrm>
          <a:prstGeom prst="rect">
            <a:avLst/>
          </a:prstGeom>
          <a:noFill/>
        </p:spPr>
      </p:pic>
      <p:pic>
        <p:nvPicPr>
          <p:cNvPr id="2909" name="Picture 2909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8382000"/>
            <a:ext cx="7226300" cy="698500"/>
          </a:xfrm>
          <a:prstGeom prst="rect">
            <a:avLst/>
          </a:prstGeom>
          <a:noFill/>
        </p:spPr>
      </p:pic>
      <p:pic>
        <p:nvPicPr>
          <p:cNvPr id="2910" name="Picture 291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9900" y="8394700"/>
            <a:ext cx="2882900" cy="571500"/>
          </a:xfrm>
          <a:prstGeom prst="rect">
            <a:avLst/>
          </a:prstGeom>
          <a:noFill/>
        </p:spPr>
      </p:pic>
      <p:pic>
        <p:nvPicPr>
          <p:cNvPr id="2911" name="Picture 291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87400" y="8394700"/>
            <a:ext cx="1803400" cy="660400"/>
          </a:xfrm>
          <a:prstGeom prst="rect">
            <a:avLst/>
          </a:prstGeom>
          <a:noFill/>
        </p:spPr>
      </p:pic>
      <p:pic>
        <p:nvPicPr>
          <p:cNvPr id="2912" name="Picture 291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9880600"/>
            <a:ext cx="19697700" cy="711200"/>
          </a:xfrm>
          <a:prstGeom prst="rect">
            <a:avLst/>
          </a:prstGeom>
          <a:noFill/>
        </p:spPr>
      </p:pic>
      <p:pic>
        <p:nvPicPr>
          <p:cNvPr id="2913" name="Picture 2913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10629900"/>
            <a:ext cx="2184400" cy="698500"/>
          </a:xfrm>
          <a:prstGeom prst="rect">
            <a:avLst/>
          </a:prstGeom>
          <a:noFill/>
        </p:spPr>
      </p:pic>
      <p:pic>
        <p:nvPicPr>
          <p:cNvPr id="2914" name="Picture 2914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4100" y="10642600"/>
            <a:ext cx="4724400" cy="685800"/>
          </a:xfrm>
          <a:prstGeom prst="rect">
            <a:avLst/>
          </a:prstGeom>
          <a:noFill/>
        </p:spPr>
      </p:pic>
      <p:pic>
        <p:nvPicPr>
          <p:cNvPr id="2915" name="Picture 2915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63100" y="10629900"/>
            <a:ext cx="2870200" cy="584200"/>
          </a:xfrm>
          <a:prstGeom prst="rect">
            <a:avLst/>
          </a:prstGeom>
          <a:noFill/>
        </p:spPr>
      </p:pic>
      <p:pic>
        <p:nvPicPr>
          <p:cNvPr id="2916" name="Picture 2916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20600" y="10706100"/>
            <a:ext cx="368300" cy="495300"/>
          </a:xfrm>
          <a:prstGeom prst="rect">
            <a:avLst/>
          </a:prstGeom>
          <a:noFill/>
        </p:spPr>
      </p:pic>
      <p:sp>
        <p:nvSpPr>
          <p:cNvPr id="2917" name="Rectangle 2917"/>
          <p:cNvSpPr/>
          <p:nvPr/>
        </p:nvSpPr>
        <p:spPr>
          <a:xfrm>
            <a:off x="2400300" y="4380690"/>
            <a:ext cx="19697700" cy="900363"/>
          </a:xfrm>
          <a:prstGeom prst="rect">
            <a:avLst/>
          </a:prstGeom>
        </p:spPr>
      </p:sp>
      <p:sp>
        <p:nvSpPr>
          <p:cNvPr id="2918" name="Freeform 2918"/>
          <p:cNvSpPr/>
          <p:nvPr/>
        </p:nvSpPr>
        <p:spPr>
          <a:xfrm>
            <a:off x="2470734" y="47569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19" name="Freeform 2919"/>
          <p:cNvSpPr/>
          <p:nvPr/>
        </p:nvSpPr>
        <p:spPr>
          <a:xfrm>
            <a:off x="2885579" y="4718177"/>
            <a:ext cx="103860" cy="407085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0" name="Freeform 2920"/>
          <p:cNvSpPr/>
          <p:nvPr/>
        </p:nvSpPr>
        <p:spPr>
          <a:xfrm>
            <a:off x="3193580" y="49151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1" name="Freeform 2921"/>
          <p:cNvSpPr/>
          <p:nvPr/>
        </p:nvSpPr>
        <p:spPr>
          <a:xfrm>
            <a:off x="3551720" y="49151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2" name="Freeform 2922"/>
          <p:cNvSpPr/>
          <p:nvPr/>
        </p:nvSpPr>
        <p:spPr>
          <a:xfrm>
            <a:off x="4226217" y="47450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3" name="Freeform 2923"/>
          <p:cNvSpPr/>
          <p:nvPr/>
        </p:nvSpPr>
        <p:spPr>
          <a:xfrm>
            <a:off x="4598085" y="46966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4" name="Freeform 2924"/>
          <p:cNvSpPr/>
          <p:nvPr/>
        </p:nvSpPr>
        <p:spPr>
          <a:xfrm>
            <a:off x="4944287" y="48178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5" name="Freeform 2925"/>
          <p:cNvSpPr/>
          <p:nvPr/>
        </p:nvSpPr>
        <p:spPr>
          <a:xfrm>
            <a:off x="5667133" y="48178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6" name="Freeform 2926"/>
          <p:cNvSpPr/>
          <p:nvPr/>
        </p:nvSpPr>
        <p:spPr>
          <a:xfrm>
            <a:off x="6024079" y="46966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7" name="Freeform 2927"/>
          <p:cNvSpPr/>
          <p:nvPr/>
        </p:nvSpPr>
        <p:spPr>
          <a:xfrm>
            <a:off x="6389979" y="46811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8" name="Freeform 2928"/>
          <p:cNvSpPr/>
          <p:nvPr/>
        </p:nvSpPr>
        <p:spPr>
          <a:xfrm>
            <a:off x="6741554" y="48178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9" name="Freeform 2929"/>
          <p:cNvSpPr/>
          <p:nvPr/>
        </p:nvSpPr>
        <p:spPr>
          <a:xfrm>
            <a:off x="7109840" y="4696689"/>
            <a:ext cx="292481" cy="421411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0" name="Freeform 2930"/>
          <p:cNvSpPr/>
          <p:nvPr/>
        </p:nvSpPr>
        <p:spPr>
          <a:xfrm>
            <a:off x="7809407" y="48178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1" name="Freeform 2931"/>
          <p:cNvSpPr/>
          <p:nvPr/>
        </p:nvSpPr>
        <p:spPr>
          <a:xfrm>
            <a:off x="8155013" y="4825023"/>
            <a:ext cx="309194" cy="293077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2" name="Freeform 2932"/>
          <p:cNvSpPr/>
          <p:nvPr/>
        </p:nvSpPr>
        <p:spPr>
          <a:xfrm>
            <a:off x="8525688" y="48178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3" name="Freeform 2933"/>
          <p:cNvSpPr/>
          <p:nvPr/>
        </p:nvSpPr>
        <p:spPr>
          <a:xfrm>
            <a:off x="8895765" y="48178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4" name="Freeform 2934"/>
          <p:cNvSpPr/>
          <p:nvPr/>
        </p:nvSpPr>
        <p:spPr>
          <a:xfrm>
            <a:off x="9240176" y="47450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5" name="Freeform 2935"/>
          <p:cNvSpPr/>
          <p:nvPr/>
        </p:nvSpPr>
        <p:spPr>
          <a:xfrm>
            <a:off x="9700387" y="4708627"/>
            <a:ext cx="83566" cy="214287"/>
          </a:xfrm>
          <a:custGeom>
            <a:avLst/>
            <a:gdLst/>
            <a:ahLst/>
            <a:cxnLst/>
            <a:rect l="0" t="0" r="0" b="0"/>
            <a:pathLst>
              <a:path w="17780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6" name="Freeform 2936"/>
          <p:cNvSpPr/>
          <p:nvPr/>
        </p:nvSpPr>
        <p:spPr>
          <a:xfrm>
            <a:off x="9958247" y="48178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7" name="Freeform 2937"/>
          <p:cNvSpPr/>
          <p:nvPr/>
        </p:nvSpPr>
        <p:spPr>
          <a:xfrm>
            <a:off x="10686466" y="48178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8" name="Freeform 2938"/>
          <p:cNvSpPr/>
          <p:nvPr/>
        </p:nvSpPr>
        <p:spPr>
          <a:xfrm>
            <a:off x="11073256" y="48178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9" name="Freeform 2939"/>
          <p:cNvSpPr/>
          <p:nvPr/>
        </p:nvSpPr>
        <p:spPr>
          <a:xfrm>
            <a:off x="11385435" y="48178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0" name="Freeform 2940"/>
          <p:cNvSpPr/>
          <p:nvPr/>
        </p:nvSpPr>
        <p:spPr>
          <a:xfrm>
            <a:off x="11760885" y="48178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1" name="Freeform 2941"/>
          <p:cNvSpPr/>
          <p:nvPr/>
        </p:nvSpPr>
        <p:spPr>
          <a:xfrm>
            <a:off x="12112460" y="48178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2" name="Freeform 2942"/>
          <p:cNvSpPr/>
          <p:nvPr/>
        </p:nvSpPr>
        <p:spPr>
          <a:xfrm>
            <a:off x="12465227" y="4817860"/>
            <a:ext cx="302628" cy="429768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3" name="Freeform 2943"/>
          <p:cNvSpPr/>
          <p:nvPr/>
        </p:nvSpPr>
        <p:spPr>
          <a:xfrm>
            <a:off x="12828739" y="48178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4" name="Freeform 2944"/>
          <p:cNvSpPr/>
          <p:nvPr/>
        </p:nvSpPr>
        <p:spPr>
          <a:xfrm>
            <a:off x="13179717" y="47450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5" name="Freeform 2945"/>
          <p:cNvSpPr/>
          <p:nvPr/>
        </p:nvSpPr>
        <p:spPr>
          <a:xfrm>
            <a:off x="13552778" y="46811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6" name="Freeform 2946"/>
          <p:cNvSpPr/>
          <p:nvPr/>
        </p:nvSpPr>
        <p:spPr>
          <a:xfrm>
            <a:off x="13892416" y="48178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7" name="Freeform 2947"/>
          <p:cNvSpPr/>
          <p:nvPr/>
        </p:nvSpPr>
        <p:spPr>
          <a:xfrm>
            <a:off x="14267865" y="48178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8" name="Freeform 2948"/>
          <p:cNvSpPr/>
          <p:nvPr/>
        </p:nvSpPr>
        <p:spPr>
          <a:xfrm>
            <a:off x="14938184" y="4825023"/>
            <a:ext cx="352171" cy="293077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9" name="Freeform 2949"/>
          <p:cNvSpPr/>
          <p:nvPr/>
        </p:nvSpPr>
        <p:spPr>
          <a:xfrm>
            <a:off x="15343478" y="46811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0" name="Freeform 2950"/>
          <p:cNvSpPr/>
          <p:nvPr/>
        </p:nvSpPr>
        <p:spPr>
          <a:xfrm>
            <a:off x="15693860" y="46966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1" name="Freeform 2951"/>
          <p:cNvSpPr/>
          <p:nvPr/>
        </p:nvSpPr>
        <p:spPr>
          <a:xfrm>
            <a:off x="16051999" y="46966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2" name="Freeform 2952"/>
          <p:cNvSpPr/>
          <p:nvPr/>
        </p:nvSpPr>
        <p:spPr>
          <a:xfrm>
            <a:off x="16774845" y="46966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3" name="Freeform 2953"/>
          <p:cNvSpPr/>
          <p:nvPr/>
        </p:nvSpPr>
        <p:spPr>
          <a:xfrm>
            <a:off x="17121048" y="48178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4" name="Freeform 2954"/>
          <p:cNvSpPr/>
          <p:nvPr/>
        </p:nvSpPr>
        <p:spPr>
          <a:xfrm>
            <a:off x="17837327" y="48178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5" name="Freeform 2955"/>
          <p:cNvSpPr/>
          <p:nvPr/>
        </p:nvSpPr>
        <p:spPr>
          <a:xfrm>
            <a:off x="18193676" y="47450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6" name="Freeform 2956"/>
          <p:cNvSpPr/>
          <p:nvPr/>
        </p:nvSpPr>
        <p:spPr>
          <a:xfrm>
            <a:off x="18548235" y="48178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7" name="Freeform 2957"/>
          <p:cNvSpPr/>
          <p:nvPr/>
        </p:nvSpPr>
        <p:spPr>
          <a:xfrm>
            <a:off x="18923686" y="48178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8" name="Freeform 2958"/>
          <p:cNvSpPr/>
          <p:nvPr/>
        </p:nvSpPr>
        <p:spPr>
          <a:xfrm>
            <a:off x="19281826" y="48178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9" name="Freeform 2959"/>
          <p:cNvSpPr/>
          <p:nvPr/>
        </p:nvSpPr>
        <p:spPr>
          <a:xfrm>
            <a:off x="19628027" y="48178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0" name="Freeform 2960"/>
          <p:cNvSpPr/>
          <p:nvPr/>
        </p:nvSpPr>
        <p:spPr>
          <a:xfrm>
            <a:off x="19980794" y="46966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1" name="Freeform 2961"/>
          <p:cNvSpPr/>
          <p:nvPr/>
        </p:nvSpPr>
        <p:spPr>
          <a:xfrm>
            <a:off x="20742441" y="49151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2" name="Freeform 2962"/>
          <p:cNvSpPr/>
          <p:nvPr/>
        </p:nvSpPr>
        <p:spPr>
          <a:xfrm>
            <a:off x="21100580" y="49151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3" name="Freeform 2963"/>
          <p:cNvSpPr/>
          <p:nvPr/>
        </p:nvSpPr>
        <p:spPr>
          <a:xfrm>
            <a:off x="21442603" y="47569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4" name="Rectangle 2964"/>
          <p:cNvSpPr/>
          <p:nvPr/>
        </p:nvSpPr>
        <p:spPr>
          <a:xfrm>
            <a:off x="2400300" y="5129990"/>
            <a:ext cx="10027920" cy="900363"/>
          </a:xfrm>
          <a:prstGeom prst="rect">
            <a:avLst/>
          </a:prstGeom>
        </p:spPr>
      </p:sp>
      <p:sp>
        <p:nvSpPr>
          <p:cNvPr id="2965" name="Freeform 2965"/>
          <p:cNvSpPr/>
          <p:nvPr/>
        </p:nvSpPr>
        <p:spPr>
          <a:xfrm>
            <a:off x="2470734" y="55062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6" name="Freeform 2966"/>
          <p:cNvSpPr/>
          <p:nvPr/>
        </p:nvSpPr>
        <p:spPr>
          <a:xfrm>
            <a:off x="2800819" y="55671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7" name="Freeform 2967"/>
          <p:cNvSpPr/>
          <p:nvPr/>
        </p:nvSpPr>
        <p:spPr>
          <a:xfrm>
            <a:off x="3498596" y="5485384"/>
            <a:ext cx="303225" cy="469163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8" name="Freeform 2968"/>
          <p:cNvSpPr/>
          <p:nvPr/>
        </p:nvSpPr>
        <p:spPr>
          <a:xfrm>
            <a:off x="3876433" y="55671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9" name="Freeform 2969"/>
          <p:cNvSpPr/>
          <p:nvPr/>
        </p:nvSpPr>
        <p:spPr>
          <a:xfrm>
            <a:off x="4233379" y="54459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0" name="Freeform 2970"/>
          <p:cNvSpPr/>
          <p:nvPr/>
        </p:nvSpPr>
        <p:spPr>
          <a:xfrm>
            <a:off x="4599279" y="54304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1" name="Freeform 2971"/>
          <p:cNvSpPr/>
          <p:nvPr/>
        </p:nvSpPr>
        <p:spPr>
          <a:xfrm>
            <a:off x="4950854" y="55671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2" name="Freeform 2972"/>
          <p:cNvSpPr/>
          <p:nvPr/>
        </p:nvSpPr>
        <p:spPr>
          <a:xfrm>
            <a:off x="5319141" y="5445989"/>
            <a:ext cx="292481" cy="421411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3" name="Freeform 2973"/>
          <p:cNvSpPr/>
          <p:nvPr/>
        </p:nvSpPr>
        <p:spPr>
          <a:xfrm>
            <a:off x="5743536" y="57539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4" name="Freeform 2974"/>
          <p:cNvSpPr/>
          <p:nvPr/>
        </p:nvSpPr>
        <p:spPr>
          <a:xfrm>
            <a:off x="6018707" y="55671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5" name="Freeform 2975"/>
          <p:cNvSpPr/>
          <p:nvPr/>
        </p:nvSpPr>
        <p:spPr>
          <a:xfrm>
            <a:off x="6375057" y="54943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6" name="Freeform 2976"/>
          <p:cNvSpPr/>
          <p:nvPr/>
        </p:nvSpPr>
        <p:spPr>
          <a:xfrm>
            <a:off x="6729616" y="55671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7" name="Freeform 2977"/>
          <p:cNvSpPr/>
          <p:nvPr/>
        </p:nvSpPr>
        <p:spPr>
          <a:xfrm>
            <a:off x="7105065" y="55671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8" name="Freeform 2978"/>
          <p:cNvSpPr/>
          <p:nvPr/>
        </p:nvSpPr>
        <p:spPr>
          <a:xfrm>
            <a:off x="7460818" y="5590439"/>
            <a:ext cx="265023" cy="183248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9" name="Freeform 2979"/>
          <p:cNvSpPr/>
          <p:nvPr/>
        </p:nvSpPr>
        <p:spPr>
          <a:xfrm>
            <a:off x="7836268" y="54579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0" name="Freeform 2980"/>
          <p:cNvSpPr/>
          <p:nvPr/>
        </p:nvSpPr>
        <p:spPr>
          <a:xfrm>
            <a:off x="8162175" y="55671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1" name="Freeform 2981"/>
          <p:cNvSpPr/>
          <p:nvPr/>
        </p:nvSpPr>
        <p:spPr>
          <a:xfrm>
            <a:off x="8510168" y="5477028"/>
            <a:ext cx="315163" cy="390372"/>
          </a:xfrm>
          <a:custGeom>
            <a:avLst/>
            <a:gdLst/>
            <a:ahLst/>
            <a:cxnLst/>
            <a:rect l="0" t="0" r="0" b="0"/>
            <a:pathLst>
              <a:path w="6705600" h="8305800">
                <a:moveTo>
                  <a:pt x="2616200" y="1244600"/>
                </a:moveTo>
                <a:lnTo>
                  <a:pt x="0" y="1244600"/>
                </a:lnTo>
                <a:lnTo>
                  <a:pt x="0" y="0"/>
                </a:lnTo>
                <a:lnTo>
                  <a:pt x="6705600" y="0"/>
                </a:lnTo>
                <a:lnTo>
                  <a:pt x="6705600" y="1244600"/>
                </a:lnTo>
                <a:lnTo>
                  <a:pt x="4089400" y="1244600"/>
                </a:lnTo>
                <a:lnTo>
                  <a:pt x="4089400" y="8305800"/>
                </a:lnTo>
                <a:lnTo>
                  <a:pt x="261620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2" name="Freeform 2982"/>
          <p:cNvSpPr/>
          <p:nvPr/>
        </p:nvSpPr>
        <p:spPr>
          <a:xfrm>
            <a:off x="8895765" y="54459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3" name="Freeform 2983"/>
          <p:cNvSpPr/>
          <p:nvPr/>
        </p:nvSpPr>
        <p:spPr>
          <a:xfrm>
            <a:off x="9255099" y="54304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4" name="Freeform 2984"/>
          <p:cNvSpPr/>
          <p:nvPr/>
        </p:nvSpPr>
        <p:spPr>
          <a:xfrm>
            <a:off x="9600107" y="55671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5" name="Freeform 2985"/>
          <p:cNvSpPr/>
          <p:nvPr/>
        </p:nvSpPr>
        <p:spPr>
          <a:xfrm>
            <a:off x="9985108" y="54579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6" name="Freeform 2986"/>
          <p:cNvSpPr/>
          <p:nvPr/>
        </p:nvSpPr>
        <p:spPr>
          <a:xfrm>
            <a:off x="10340264" y="55062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7" name="Freeform 2987"/>
          <p:cNvSpPr/>
          <p:nvPr/>
        </p:nvSpPr>
        <p:spPr>
          <a:xfrm>
            <a:off x="10707954" y="55062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8" name="Freeform 2988"/>
          <p:cNvSpPr/>
          <p:nvPr/>
        </p:nvSpPr>
        <p:spPr>
          <a:xfrm>
            <a:off x="11046994" y="5443601"/>
            <a:ext cx="255473" cy="519303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9" name="Freeform 2989"/>
          <p:cNvSpPr/>
          <p:nvPr/>
        </p:nvSpPr>
        <p:spPr>
          <a:xfrm>
            <a:off x="11396179" y="55671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0" name="Freeform 2990"/>
          <p:cNvSpPr/>
          <p:nvPr/>
        </p:nvSpPr>
        <p:spPr>
          <a:xfrm>
            <a:off x="11772823" y="55062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1" name="Rectangle 2991"/>
          <p:cNvSpPr/>
          <p:nvPr/>
        </p:nvSpPr>
        <p:spPr>
          <a:xfrm>
            <a:off x="2400300" y="5879290"/>
            <a:ext cx="20413978" cy="1649663"/>
          </a:xfrm>
          <a:prstGeom prst="rect">
            <a:avLst/>
          </a:prstGeom>
        </p:spPr>
      </p:sp>
      <p:sp>
        <p:nvSpPr>
          <p:cNvPr id="2992" name="Freeform 2992"/>
          <p:cNvSpPr/>
          <p:nvPr/>
        </p:nvSpPr>
        <p:spPr>
          <a:xfrm>
            <a:off x="2470734" y="62555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3" name="Freeform 2993"/>
          <p:cNvSpPr/>
          <p:nvPr/>
        </p:nvSpPr>
        <p:spPr>
          <a:xfrm>
            <a:off x="2885579" y="6216777"/>
            <a:ext cx="103860" cy="407085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4" name="Freeform 2994"/>
          <p:cNvSpPr/>
          <p:nvPr/>
        </p:nvSpPr>
        <p:spPr>
          <a:xfrm>
            <a:off x="3193580" y="64137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5" name="Freeform 2995"/>
          <p:cNvSpPr/>
          <p:nvPr/>
        </p:nvSpPr>
        <p:spPr>
          <a:xfrm>
            <a:off x="3551720" y="64137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6" name="Freeform 2996"/>
          <p:cNvSpPr/>
          <p:nvPr/>
        </p:nvSpPr>
        <p:spPr>
          <a:xfrm>
            <a:off x="4226217" y="62436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7" name="Freeform 2997"/>
          <p:cNvSpPr/>
          <p:nvPr/>
        </p:nvSpPr>
        <p:spPr>
          <a:xfrm>
            <a:off x="4598085" y="61952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8" name="Freeform 2998"/>
          <p:cNvSpPr/>
          <p:nvPr/>
        </p:nvSpPr>
        <p:spPr>
          <a:xfrm>
            <a:off x="4944287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9" name="Freeform 2999"/>
          <p:cNvSpPr/>
          <p:nvPr/>
        </p:nvSpPr>
        <p:spPr>
          <a:xfrm>
            <a:off x="5660567" y="63164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0" name="Freeform 3000"/>
          <p:cNvSpPr/>
          <p:nvPr/>
        </p:nvSpPr>
        <p:spPr>
          <a:xfrm>
            <a:off x="6023483" y="63236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1" name="Freeform 3001"/>
          <p:cNvSpPr/>
          <p:nvPr/>
        </p:nvSpPr>
        <p:spPr>
          <a:xfrm>
            <a:off x="6388785" y="61952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2" name="Freeform 3002"/>
          <p:cNvSpPr/>
          <p:nvPr/>
        </p:nvSpPr>
        <p:spPr>
          <a:xfrm>
            <a:off x="6726631" y="63164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3" name="Freeform 3003"/>
          <p:cNvSpPr/>
          <p:nvPr/>
        </p:nvSpPr>
        <p:spPr>
          <a:xfrm>
            <a:off x="7106259" y="61797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4" name="Freeform 3004"/>
          <p:cNvSpPr/>
          <p:nvPr/>
        </p:nvSpPr>
        <p:spPr>
          <a:xfrm>
            <a:off x="7449476" y="62436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5" name="Freeform 3005"/>
          <p:cNvSpPr/>
          <p:nvPr/>
        </p:nvSpPr>
        <p:spPr>
          <a:xfrm>
            <a:off x="8167547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6" name="Freeform 3006"/>
          <p:cNvSpPr/>
          <p:nvPr/>
        </p:nvSpPr>
        <p:spPr>
          <a:xfrm>
            <a:off x="8513153" y="6323623"/>
            <a:ext cx="309194" cy="293077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7" name="Freeform 3007"/>
          <p:cNvSpPr/>
          <p:nvPr/>
        </p:nvSpPr>
        <p:spPr>
          <a:xfrm>
            <a:off x="8883827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8" name="Freeform 3008"/>
          <p:cNvSpPr/>
          <p:nvPr/>
        </p:nvSpPr>
        <p:spPr>
          <a:xfrm>
            <a:off x="9253905" y="63164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9" name="Freeform 3009"/>
          <p:cNvSpPr/>
          <p:nvPr/>
        </p:nvSpPr>
        <p:spPr>
          <a:xfrm>
            <a:off x="9598317" y="62436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0" name="Freeform 3010"/>
          <p:cNvSpPr/>
          <p:nvPr/>
        </p:nvSpPr>
        <p:spPr>
          <a:xfrm>
            <a:off x="10282364" y="6323623"/>
            <a:ext cx="352171" cy="293077"/>
          </a:xfrm>
          <a:custGeom>
            <a:avLst/>
            <a:gdLst/>
            <a:ahLst/>
            <a:cxnLst/>
            <a:rect l="0" t="0" r="0" b="0"/>
            <a:pathLst>
              <a:path w="7493000" h="6235700">
                <a:moveTo>
                  <a:pt x="0" y="0"/>
                </a:moveTo>
                <a:lnTo>
                  <a:pt x="1460500" y="0"/>
                </a:lnTo>
                <a:lnTo>
                  <a:pt x="2032000" y="3238500"/>
                </a:lnTo>
                <a:cubicBezTo>
                  <a:pt x="2082800" y="3534834"/>
                  <a:pt x="2127250" y="3831167"/>
                  <a:pt x="2165350" y="4127500"/>
                </a:cubicBezTo>
                <a:cubicBezTo>
                  <a:pt x="2203450" y="4423834"/>
                  <a:pt x="2243666" y="4724400"/>
                  <a:pt x="2286000" y="5029200"/>
                </a:cubicBezTo>
                <a:lnTo>
                  <a:pt x="2336800" y="5029200"/>
                </a:lnTo>
                <a:cubicBezTo>
                  <a:pt x="2379133" y="4724400"/>
                  <a:pt x="2425700" y="4423834"/>
                  <a:pt x="2476500" y="4127500"/>
                </a:cubicBezTo>
                <a:cubicBezTo>
                  <a:pt x="2527300" y="3831167"/>
                  <a:pt x="2586566" y="3534834"/>
                  <a:pt x="2654300" y="3238500"/>
                </a:cubicBezTo>
                <a:lnTo>
                  <a:pt x="3238500" y="609600"/>
                </a:lnTo>
                <a:lnTo>
                  <a:pt x="4318000" y="609600"/>
                </a:lnTo>
                <a:lnTo>
                  <a:pt x="4927600" y="3238500"/>
                </a:lnTo>
                <a:cubicBezTo>
                  <a:pt x="4995333" y="3534834"/>
                  <a:pt x="5054600" y="3831167"/>
                  <a:pt x="5105400" y="4127500"/>
                </a:cubicBezTo>
                <a:cubicBezTo>
                  <a:pt x="5156200" y="4423834"/>
                  <a:pt x="5207000" y="4724400"/>
                  <a:pt x="5257800" y="5029200"/>
                </a:cubicBezTo>
                <a:lnTo>
                  <a:pt x="5308600" y="5029200"/>
                </a:lnTo>
                <a:cubicBezTo>
                  <a:pt x="5359400" y="4724400"/>
                  <a:pt x="5403850" y="4423834"/>
                  <a:pt x="5441950" y="4127500"/>
                </a:cubicBezTo>
                <a:cubicBezTo>
                  <a:pt x="5480050" y="3831167"/>
                  <a:pt x="5520266" y="3534834"/>
                  <a:pt x="5562600" y="3238500"/>
                </a:cubicBezTo>
                <a:lnTo>
                  <a:pt x="6134100" y="0"/>
                </a:lnTo>
                <a:lnTo>
                  <a:pt x="7493000" y="0"/>
                </a:lnTo>
                <a:lnTo>
                  <a:pt x="6337300" y="6235700"/>
                </a:lnTo>
                <a:lnTo>
                  <a:pt x="4610100" y="6235700"/>
                </a:lnTo>
                <a:lnTo>
                  <a:pt x="4064000" y="3632200"/>
                </a:lnTo>
                <a:cubicBezTo>
                  <a:pt x="4013200" y="3335867"/>
                  <a:pt x="3964516" y="3041650"/>
                  <a:pt x="3917950" y="2749550"/>
                </a:cubicBezTo>
                <a:cubicBezTo>
                  <a:pt x="3871383" y="2457450"/>
                  <a:pt x="3818466" y="2146300"/>
                  <a:pt x="3759200" y="1816100"/>
                </a:cubicBezTo>
                <a:lnTo>
                  <a:pt x="3708400" y="1816100"/>
                </a:lnTo>
                <a:cubicBezTo>
                  <a:pt x="3666066" y="2061634"/>
                  <a:pt x="3625850" y="2326217"/>
                  <a:pt x="3587750" y="2609850"/>
                </a:cubicBezTo>
                <a:cubicBezTo>
                  <a:pt x="3549650" y="2893484"/>
                  <a:pt x="3496733" y="3238500"/>
                  <a:pt x="3429000" y="3644900"/>
                </a:cubicBezTo>
                <a:lnTo>
                  <a:pt x="2908300" y="6235700"/>
                </a:lnTo>
                <a:lnTo>
                  <a:pt x="121920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1" name="Freeform 3011"/>
          <p:cNvSpPr/>
          <p:nvPr/>
        </p:nvSpPr>
        <p:spPr>
          <a:xfrm>
            <a:off x="10687660" y="61797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2" name="Freeform 3012"/>
          <p:cNvSpPr/>
          <p:nvPr/>
        </p:nvSpPr>
        <p:spPr>
          <a:xfrm>
            <a:off x="11038039" y="61952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3" name="Freeform 3013"/>
          <p:cNvSpPr/>
          <p:nvPr/>
        </p:nvSpPr>
        <p:spPr>
          <a:xfrm>
            <a:off x="11396179" y="61952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4" name="Freeform 3014"/>
          <p:cNvSpPr/>
          <p:nvPr/>
        </p:nvSpPr>
        <p:spPr>
          <a:xfrm>
            <a:off x="12119026" y="63164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5" name="Freeform 3015"/>
          <p:cNvSpPr/>
          <p:nvPr/>
        </p:nvSpPr>
        <p:spPr>
          <a:xfrm>
            <a:off x="12459855" y="63164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6" name="Freeform 3016"/>
          <p:cNvSpPr/>
          <p:nvPr/>
        </p:nvSpPr>
        <p:spPr>
          <a:xfrm>
            <a:off x="13186879" y="61952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7" name="Freeform 3017"/>
          <p:cNvSpPr/>
          <p:nvPr/>
        </p:nvSpPr>
        <p:spPr>
          <a:xfrm>
            <a:off x="13534275" y="63164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8" name="Freeform 3018"/>
          <p:cNvSpPr/>
          <p:nvPr/>
        </p:nvSpPr>
        <p:spPr>
          <a:xfrm>
            <a:off x="13909726" y="63164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9" name="Freeform 3019"/>
          <p:cNvSpPr/>
          <p:nvPr/>
        </p:nvSpPr>
        <p:spPr>
          <a:xfrm>
            <a:off x="14255927" y="6316460"/>
            <a:ext cx="302628" cy="429768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0" name="Freeform 3020"/>
          <p:cNvSpPr/>
          <p:nvPr/>
        </p:nvSpPr>
        <p:spPr>
          <a:xfrm>
            <a:off x="14614068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1" name="Freeform 3021"/>
          <p:cNvSpPr/>
          <p:nvPr/>
        </p:nvSpPr>
        <p:spPr>
          <a:xfrm>
            <a:off x="15012797" y="63164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2" name="Freeform 3022"/>
          <p:cNvSpPr/>
          <p:nvPr/>
        </p:nvSpPr>
        <p:spPr>
          <a:xfrm>
            <a:off x="15729077" y="63164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3" name="Freeform 3023"/>
          <p:cNvSpPr/>
          <p:nvPr/>
        </p:nvSpPr>
        <p:spPr>
          <a:xfrm>
            <a:off x="16046627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4" name="Freeform 3024"/>
          <p:cNvSpPr/>
          <p:nvPr/>
        </p:nvSpPr>
        <p:spPr>
          <a:xfrm>
            <a:off x="16410138" y="61952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5" name="Freeform 3025"/>
          <p:cNvSpPr/>
          <p:nvPr/>
        </p:nvSpPr>
        <p:spPr>
          <a:xfrm>
            <a:off x="16757535" y="63164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6" name="Freeform 3026"/>
          <p:cNvSpPr/>
          <p:nvPr/>
        </p:nvSpPr>
        <p:spPr>
          <a:xfrm>
            <a:off x="17126420" y="63164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7" name="Freeform 3027"/>
          <p:cNvSpPr/>
          <p:nvPr/>
        </p:nvSpPr>
        <p:spPr>
          <a:xfrm>
            <a:off x="17473816" y="61952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8" name="Freeform 3028"/>
          <p:cNvSpPr/>
          <p:nvPr/>
        </p:nvSpPr>
        <p:spPr>
          <a:xfrm>
            <a:off x="18193676" y="62436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9" name="Freeform 3029"/>
          <p:cNvSpPr/>
          <p:nvPr/>
        </p:nvSpPr>
        <p:spPr>
          <a:xfrm>
            <a:off x="18565545" y="61952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0" name="Freeform 3030"/>
          <p:cNvSpPr/>
          <p:nvPr/>
        </p:nvSpPr>
        <p:spPr>
          <a:xfrm>
            <a:off x="18911748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1" name="Freeform 3031"/>
          <p:cNvSpPr/>
          <p:nvPr/>
        </p:nvSpPr>
        <p:spPr>
          <a:xfrm>
            <a:off x="19639965" y="63164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2" name="Freeform 3032"/>
          <p:cNvSpPr/>
          <p:nvPr/>
        </p:nvSpPr>
        <p:spPr>
          <a:xfrm>
            <a:off x="19991538" y="63164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3" name="Freeform 3033"/>
          <p:cNvSpPr/>
          <p:nvPr/>
        </p:nvSpPr>
        <p:spPr>
          <a:xfrm>
            <a:off x="20344307" y="6316460"/>
            <a:ext cx="302628" cy="429768"/>
          </a:xfrm>
          <a:custGeom>
            <a:avLst/>
            <a:gdLst/>
            <a:ahLst/>
            <a:cxnLst/>
            <a:rect l="0" t="0" r="0" b="0"/>
            <a:pathLst>
              <a:path w="6438900" h="9144000">
                <a:moveTo>
                  <a:pt x="1219200" y="7289800"/>
                </a:moveTo>
                <a:cubicBezTo>
                  <a:pt x="1219200" y="7569200"/>
                  <a:pt x="1373716" y="7789333"/>
                  <a:pt x="1682750" y="7950200"/>
                </a:cubicBezTo>
                <a:cubicBezTo>
                  <a:pt x="1991783" y="8111066"/>
                  <a:pt x="2438400" y="8191500"/>
                  <a:pt x="3022600" y="8191500"/>
                </a:cubicBezTo>
                <a:cubicBezTo>
                  <a:pt x="3327400" y="8191500"/>
                  <a:pt x="3602566" y="8163983"/>
                  <a:pt x="3848100" y="8108950"/>
                </a:cubicBezTo>
                <a:cubicBezTo>
                  <a:pt x="4093633" y="8053916"/>
                  <a:pt x="4305300" y="7979833"/>
                  <a:pt x="4483100" y="7886700"/>
                </a:cubicBezTo>
                <a:cubicBezTo>
                  <a:pt x="4660900" y="7793566"/>
                  <a:pt x="4796366" y="7685616"/>
                  <a:pt x="4889500" y="7562850"/>
                </a:cubicBezTo>
                <a:cubicBezTo>
                  <a:pt x="4982633" y="7440083"/>
                  <a:pt x="5029200" y="7310966"/>
                  <a:pt x="5029200" y="7175500"/>
                </a:cubicBezTo>
                <a:cubicBezTo>
                  <a:pt x="5029200" y="6929966"/>
                  <a:pt x="4923366" y="6766983"/>
                  <a:pt x="4711700" y="6686550"/>
                </a:cubicBezTo>
                <a:cubicBezTo>
                  <a:pt x="4500033" y="6606116"/>
                  <a:pt x="4186766" y="6565900"/>
                  <a:pt x="3771900" y="6565900"/>
                </a:cubicBezTo>
                <a:lnTo>
                  <a:pt x="2781300" y="6565900"/>
                </a:lnTo>
                <a:cubicBezTo>
                  <a:pt x="2578100" y="6565900"/>
                  <a:pt x="2398183" y="6559550"/>
                  <a:pt x="2241550" y="6546850"/>
                </a:cubicBezTo>
                <a:cubicBezTo>
                  <a:pt x="2084916" y="6534150"/>
                  <a:pt x="1947333" y="6506633"/>
                  <a:pt x="1828800" y="6464300"/>
                </a:cubicBezTo>
                <a:cubicBezTo>
                  <a:pt x="1608666" y="6599766"/>
                  <a:pt x="1452033" y="6735233"/>
                  <a:pt x="1358900" y="6870700"/>
                </a:cubicBezTo>
                <a:cubicBezTo>
                  <a:pt x="1265766" y="7006166"/>
                  <a:pt x="1219200" y="7145866"/>
                  <a:pt x="1219200" y="7289800"/>
                </a:cubicBezTo>
                <a:close/>
                <a:moveTo>
                  <a:pt x="0" y="7480300"/>
                </a:moveTo>
                <a:cubicBezTo>
                  <a:pt x="0" y="7234766"/>
                  <a:pt x="84666" y="6997700"/>
                  <a:pt x="254000" y="6769100"/>
                </a:cubicBezTo>
                <a:cubicBezTo>
                  <a:pt x="423333" y="6540500"/>
                  <a:pt x="668866" y="6341534"/>
                  <a:pt x="990600" y="6172200"/>
                </a:cubicBezTo>
                <a:lnTo>
                  <a:pt x="990600" y="6121400"/>
                </a:lnTo>
                <a:cubicBezTo>
                  <a:pt x="821266" y="6028267"/>
                  <a:pt x="673100" y="5897034"/>
                  <a:pt x="546100" y="5727700"/>
                </a:cubicBezTo>
                <a:cubicBezTo>
                  <a:pt x="419100" y="5558367"/>
                  <a:pt x="355600" y="5342467"/>
                  <a:pt x="355600" y="5080000"/>
                </a:cubicBezTo>
                <a:cubicBezTo>
                  <a:pt x="355600" y="4868334"/>
                  <a:pt x="423333" y="4658784"/>
                  <a:pt x="558800" y="4451350"/>
                </a:cubicBezTo>
                <a:cubicBezTo>
                  <a:pt x="694266" y="4243917"/>
                  <a:pt x="876300" y="4059767"/>
                  <a:pt x="1104900" y="3898900"/>
                </a:cubicBezTo>
                <a:lnTo>
                  <a:pt x="1104900" y="3848100"/>
                </a:lnTo>
                <a:cubicBezTo>
                  <a:pt x="884766" y="3695700"/>
                  <a:pt x="696383" y="3484034"/>
                  <a:pt x="539750" y="3213100"/>
                </a:cubicBezTo>
                <a:cubicBezTo>
                  <a:pt x="383116" y="2942167"/>
                  <a:pt x="304800" y="2620434"/>
                  <a:pt x="304800" y="2247900"/>
                </a:cubicBezTo>
                <a:cubicBezTo>
                  <a:pt x="304800" y="1892300"/>
                  <a:pt x="374650" y="1574800"/>
                  <a:pt x="514350" y="1295400"/>
                </a:cubicBezTo>
                <a:cubicBezTo>
                  <a:pt x="654050" y="1016000"/>
                  <a:pt x="840316" y="781050"/>
                  <a:pt x="1073150" y="590550"/>
                </a:cubicBezTo>
                <a:cubicBezTo>
                  <a:pt x="1305983" y="400050"/>
                  <a:pt x="1576916" y="254000"/>
                  <a:pt x="1885950" y="152400"/>
                </a:cubicBezTo>
                <a:cubicBezTo>
                  <a:pt x="2194983" y="50800"/>
                  <a:pt x="2523066" y="0"/>
                  <a:pt x="2870200" y="0"/>
                </a:cubicBezTo>
                <a:cubicBezTo>
                  <a:pt x="3242733" y="0"/>
                  <a:pt x="3568700" y="50800"/>
                  <a:pt x="3848100" y="152400"/>
                </a:cubicBezTo>
                <a:lnTo>
                  <a:pt x="6400800" y="152400"/>
                </a:lnTo>
                <a:lnTo>
                  <a:pt x="6400800" y="1231900"/>
                </a:lnTo>
                <a:lnTo>
                  <a:pt x="4940300" y="1231900"/>
                </a:lnTo>
                <a:cubicBezTo>
                  <a:pt x="5050366" y="1358900"/>
                  <a:pt x="5147733" y="1513417"/>
                  <a:pt x="5232400" y="1695450"/>
                </a:cubicBezTo>
                <a:cubicBezTo>
                  <a:pt x="5317066" y="1877484"/>
                  <a:pt x="5359400" y="2078567"/>
                  <a:pt x="5359400" y="2298700"/>
                </a:cubicBezTo>
                <a:cubicBezTo>
                  <a:pt x="5359400" y="2645834"/>
                  <a:pt x="5295900" y="2950634"/>
                  <a:pt x="5168900" y="3213100"/>
                </a:cubicBezTo>
                <a:cubicBezTo>
                  <a:pt x="5041900" y="3475567"/>
                  <a:pt x="4866216" y="3695700"/>
                  <a:pt x="4641850" y="3873500"/>
                </a:cubicBezTo>
                <a:cubicBezTo>
                  <a:pt x="4417483" y="4051300"/>
                  <a:pt x="4152900" y="4184650"/>
                  <a:pt x="3848100" y="4273550"/>
                </a:cubicBezTo>
                <a:cubicBezTo>
                  <a:pt x="3543300" y="4362450"/>
                  <a:pt x="3217333" y="4406900"/>
                  <a:pt x="2870200" y="4406900"/>
                </a:cubicBezTo>
                <a:cubicBezTo>
                  <a:pt x="2556933" y="4406900"/>
                  <a:pt x="2239433" y="4351867"/>
                  <a:pt x="1917700" y="4241800"/>
                </a:cubicBezTo>
                <a:cubicBezTo>
                  <a:pt x="1663700" y="4402667"/>
                  <a:pt x="1536700" y="4593167"/>
                  <a:pt x="1536700" y="4813300"/>
                </a:cubicBezTo>
                <a:cubicBezTo>
                  <a:pt x="1536700" y="5211234"/>
                  <a:pt x="1930400" y="5410200"/>
                  <a:pt x="2717800" y="5410200"/>
                </a:cubicBezTo>
                <a:lnTo>
                  <a:pt x="3987800" y="5410200"/>
                </a:lnTo>
                <a:cubicBezTo>
                  <a:pt x="4800600" y="5410200"/>
                  <a:pt x="5412316" y="5528734"/>
                  <a:pt x="5822950" y="5765800"/>
                </a:cubicBezTo>
                <a:cubicBezTo>
                  <a:pt x="6233583" y="6002867"/>
                  <a:pt x="6438900" y="6392333"/>
                  <a:pt x="6438900" y="6934200"/>
                </a:cubicBezTo>
                <a:cubicBezTo>
                  <a:pt x="6438900" y="7239000"/>
                  <a:pt x="6354233" y="7526866"/>
                  <a:pt x="6184900" y="7797800"/>
                </a:cubicBezTo>
                <a:cubicBezTo>
                  <a:pt x="6015566" y="8068733"/>
                  <a:pt x="5776383" y="8303683"/>
                  <a:pt x="5467350" y="8502650"/>
                </a:cubicBezTo>
                <a:cubicBezTo>
                  <a:pt x="5158316" y="8701616"/>
                  <a:pt x="4781550" y="8858250"/>
                  <a:pt x="4337050" y="8972550"/>
                </a:cubicBezTo>
                <a:cubicBezTo>
                  <a:pt x="3892550" y="9086850"/>
                  <a:pt x="3395133" y="9144000"/>
                  <a:pt x="2844800" y="9144000"/>
                </a:cubicBezTo>
                <a:cubicBezTo>
                  <a:pt x="2413000" y="9144000"/>
                  <a:pt x="2023533" y="9110133"/>
                  <a:pt x="1676400" y="9042400"/>
                </a:cubicBezTo>
                <a:cubicBezTo>
                  <a:pt x="1329266" y="8974666"/>
                  <a:pt x="1030816" y="8870950"/>
                  <a:pt x="781050" y="8731250"/>
                </a:cubicBezTo>
                <a:cubicBezTo>
                  <a:pt x="531283" y="8591550"/>
                  <a:pt x="338666" y="8417983"/>
                  <a:pt x="203200" y="8210550"/>
                </a:cubicBezTo>
                <a:cubicBezTo>
                  <a:pt x="67733" y="8003116"/>
                  <a:pt x="0" y="7759700"/>
                  <a:pt x="0" y="7480300"/>
                </a:cubicBezTo>
                <a:close/>
                <a:moveTo>
                  <a:pt x="2870200" y="3492500"/>
                </a:moveTo>
                <a:cubicBezTo>
                  <a:pt x="3191933" y="3492500"/>
                  <a:pt x="3471333" y="3384550"/>
                  <a:pt x="3708400" y="3168650"/>
                </a:cubicBezTo>
                <a:cubicBezTo>
                  <a:pt x="3945466" y="2952750"/>
                  <a:pt x="4064000" y="2645834"/>
                  <a:pt x="4064000" y="2247900"/>
                </a:cubicBezTo>
                <a:cubicBezTo>
                  <a:pt x="4064000" y="1866900"/>
                  <a:pt x="3945466" y="1564217"/>
                  <a:pt x="3708400" y="1339850"/>
                </a:cubicBezTo>
                <a:cubicBezTo>
                  <a:pt x="3471333" y="1115484"/>
                  <a:pt x="3191933" y="1003300"/>
                  <a:pt x="2870200" y="1003300"/>
                </a:cubicBezTo>
                <a:cubicBezTo>
                  <a:pt x="2548466" y="1003300"/>
                  <a:pt x="2271183" y="1115484"/>
                  <a:pt x="2038350" y="1339850"/>
                </a:cubicBezTo>
                <a:cubicBezTo>
                  <a:pt x="1805516" y="1564217"/>
                  <a:pt x="1689100" y="1866900"/>
                  <a:pt x="1689100" y="2247900"/>
                </a:cubicBezTo>
                <a:cubicBezTo>
                  <a:pt x="1689100" y="2645834"/>
                  <a:pt x="1805516" y="2952750"/>
                  <a:pt x="2038350" y="3168650"/>
                </a:cubicBezTo>
                <a:cubicBezTo>
                  <a:pt x="2271183" y="3384550"/>
                  <a:pt x="2548466" y="3492500"/>
                  <a:pt x="2870200" y="3492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4" name="Freeform 3034"/>
          <p:cNvSpPr/>
          <p:nvPr/>
        </p:nvSpPr>
        <p:spPr>
          <a:xfrm>
            <a:off x="20702448" y="63164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5" name="Freeform 3035"/>
          <p:cNvSpPr/>
          <p:nvPr/>
        </p:nvSpPr>
        <p:spPr>
          <a:xfrm>
            <a:off x="21458719" y="64137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6" name="Freeform 3036"/>
          <p:cNvSpPr/>
          <p:nvPr/>
        </p:nvSpPr>
        <p:spPr>
          <a:xfrm>
            <a:off x="21816860" y="64137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7" name="Freeform 3037"/>
          <p:cNvSpPr/>
          <p:nvPr/>
        </p:nvSpPr>
        <p:spPr>
          <a:xfrm>
            <a:off x="22158883" y="62555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8" name="Freeform 3038"/>
          <p:cNvSpPr/>
          <p:nvPr/>
        </p:nvSpPr>
        <p:spPr>
          <a:xfrm>
            <a:off x="2470734" y="70048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9" name="Freeform 3039"/>
          <p:cNvSpPr/>
          <p:nvPr/>
        </p:nvSpPr>
        <p:spPr>
          <a:xfrm>
            <a:off x="2813354" y="6937426"/>
            <a:ext cx="292481" cy="428574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0" name="Freeform 3040"/>
          <p:cNvSpPr/>
          <p:nvPr/>
        </p:nvSpPr>
        <p:spPr>
          <a:xfrm>
            <a:off x="3148215" y="70657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1" name="Freeform 3041"/>
          <p:cNvSpPr/>
          <p:nvPr/>
        </p:nvSpPr>
        <p:spPr>
          <a:xfrm>
            <a:off x="3552317" y="70657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2" name="Freeform 3042"/>
          <p:cNvSpPr/>
          <p:nvPr/>
        </p:nvSpPr>
        <p:spPr>
          <a:xfrm>
            <a:off x="3861511" y="70657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3" name="Freeform 3043"/>
          <p:cNvSpPr/>
          <p:nvPr/>
        </p:nvSpPr>
        <p:spPr>
          <a:xfrm>
            <a:off x="4573016" y="6983984"/>
            <a:ext cx="303225" cy="469163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4" name="Freeform 3044"/>
          <p:cNvSpPr/>
          <p:nvPr/>
        </p:nvSpPr>
        <p:spPr>
          <a:xfrm>
            <a:off x="4944288" y="70657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5" name="Freeform 3045"/>
          <p:cNvSpPr/>
          <p:nvPr/>
        </p:nvSpPr>
        <p:spPr>
          <a:xfrm>
            <a:off x="5307203" y="70729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6" name="Freeform 3046"/>
          <p:cNvSpPr/>
          <p:nvPr/>
        </p:nvSpPr>
        <p:spPr>
          <a:xfrm>
            <a:off x="5672506" y="69445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7" name="Freeform 3047"/>
          <p:cNvSpPr/>
          <p:nvPr/>
        </p:nvSpPr>
        <p:spPr>
          <a:xfrm>
            <a:off x="6010351" y="70657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8" name="Freeform 3048"/>
          <p:cNvSpPr/>
          <p:nvPr/>
        </p:nvSpPr>
        <p:spPr>
          <a:xfrm>
            <a:off x="6389979" y="69290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9" name="Freeform 3049"/>
          <p:cNvSpPr/>
          <p:nvPr/>
        </p:nvSpPr>
        <p:spPr>
          <a:xfrm>
            <a:off x="6733197" y="69929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0" name="Freeform 3050"/>
          <p:cNvSpPr/>
          <p:nvPr/>
        </p:nvSpPr>
        <p:spPr>
          <a:xfrm>
            <a:off x="7176096" y="72525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1" name="Freeform 3051"/>
          <p:cNvSpPr/>
          <p:nvPr/>
        </p:nvSpPr>
        <p:spPr>
          <a:xfrm>
            <a:off x="7463206" y="70657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2" name="Freeform 3052"/>
          <p:cNvSpPr/>
          <p:nvPr/>
        </p:nvSpPr>
        <p:spPr>
          <a:xfrm>
            <a:off x="7849997" y="70657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3" name="Freeform 3053"/>
          <p:cNvSpPr/>
          <p:nvPr/>
        </p:nvSpPr>
        <p:spPr>
          <a:xfrm>
            <a:off x="8167547" y="70657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4" name="Freeform 3054"/>
          <p:cNvSpPr/>
          <p:nvPr/>
        </p:nvSpPr>
        <p:spPr>
          <a:xfrm>
            <a:off x="8513153" y="7072923"/>
            <a:ext cx="309194" cy="293077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5" name="Freeform 3055"/>
          <p:cNvSpPr/>
          <p:nvPr/>
        </p:nvSpPr>
        <p:spPr>
          <a:xfrm>
            <a:off x="8883827" y="70657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6" name="Freeform 3056"/>
          <p:cNvSpPr/>
          <p:nvPr/>
        </p:nvSpPr>
        <p:spPr>
          <a:xfrm>
            <a:off x="9253906" y="70657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7" name="Freeform 3057"/>
          <p:cNvSpPr/>
          <p:nvPr/>
        </p:nvSpPr>
        <p:spPr>
          <a:xfrm>
            <a:off x="9598317" y="69929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8" name="Freeform 3058"/>
          <p:cNvSpPr/>
          <p:nvPr/>
        </p:nvSpPr>
        <p:spPr>
          <a:xfrm>
            <a:off x="9967798" y="7089039"/>
            <a:ext cx="265023" cy="183248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9" name="Freeform 3059"/>
          <p:cNvSpPr/>
          <p:nvPr/>
        </p:nvSpPr>
        <p:spPr>
          <a:xfrm>
            <a:off x="10343248" y="69565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0" name="Freeform 3060"/>
          <p:cNvSpPr/>
          <p:nvPr/>
        </p:nvSpPr>
        <p:spPr>
          <a:xfrm>
            <a:off x="10669156" y="70657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1" name="Freeform 3061"/>
          <p:cNvSpPr/>
          <p:nvPr/>
        </p:nvSpPr>
        <p:spPr>
          <a:xfrm>
            <a:off x="11044606" y="70657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2" name="Freeform 3062"/>
          <p:cNvSpPr/>
          <p:nvPr/>
        </p:nvSpPr>
        <p:spPr>
          <a:xfrm>
            <a:off x="11388420" y="6968465"/>
            <a:ext cx="290093" cy="404698"/>
          </a:xfrm>
          <a:custGeom>
            <a:avLst/>
            <a:gdLst/>
            <a:ahLst/>
            <a:cxnLst/>
            <a:rect l="0" t="0" r="0" b="0"/>
            <a:pathLst>
              <a:path w="6172200" h="8610600">
                <a:moveTo>
                  <a:pt x="863600" y="6388100"/>
                </a:moveTo>
                <a:cubicBezTo>
                  <a:pt x="1176866" y="6667500"/>
                  <a:pt x="1530350" y="6893984"/>
                  <a:pt x="1924050" y="7067550"/>
                </a:cubicBezTo>
                <a:cubicBezTo>
                  <a:pt x="2317750" y="7241117"/>
                  <a:pt x="2717800" y="7327900"/>
                  <a:pt x="3124200" y="7327900"/>
                </a:cubicBezTo>
                <a:cubicBezTo>
                  <a:pt x="3632200" y="7327900"/>
                  <a:pt x="4017433" y="7230534"/>
                  <a:pt x="4279900" y="7035800"/>
                </a:cubicBezTo>
                <a:cubicBezTo>
                  <a:pt x="4542366" y="6841067"/>
                  <a:pt x="4673600" y="6582834"/>
                  <a:pt x="4673600" y="6261100"/>
                </a:cubicBezTo>
                <a:cubicBezTo>
                  <a:pt x="4673600" y="6091767"/>
                  <a:pt x="4639733" y="5947834"/>
                  <a:pt x="4572000" y="5829300"/>
                </a:cubicBezTo>
                <a:cubicBezTo>
                  <a:pt x="4504266" y="5710767"/>
                  <a:pt x="4409016" y="5607050"/>
                  <a:pt x="4286250" y="5518150"/>
                </a:cubicBezTo>
                <a:cubicBezTo>
                  <a:pt x="4163483" y="5429250"/>
                  <a:pt x="4015316" y="5346700"/>
                  <a:pt x="3841750" y="5270500"/>
                </a:cubicBezTo>
                <a:cubicBezTo>
                  <a:pt x="3668183" y="5194300"/>
                  <a:pt x="3479800" y="5118100"/>
                  <a:pt x="3276600" y="5041900"/>
                </a:cubicBezTo>
                <a:lnTo>
                  <a:pt x="2146300" y="4546600"/>
                </a:lnTo>
                <a:cubicBezTo>
                  <a:pt x="1926166" y="4461934"/>
                  <a:pt x="1710266" y="4356100"/>
                  <a:pt x="1498600" y="4229100"/>
                </a:cubicBezTo>
                <a:cubicBezTo>
                  <a:pt x="1286933" y="4102100"/>
                  <a:pt x="1096433" y="3949700"/>
                  <a:pt x="927100" y="3771900"/>
                </a:cubicBezTo>
                <a:cubicBezTo>
                  <a:pt x="757766" y="3594100"/>
                  <a:pt x="622300" y="3386667"/>
                  <a:pt x="520700" y="3149600"/>
                </a:cubicBezTo>
                <a:cubicBezTo>
                  <a:pt x="419100" y="2912534"/>
                  <a:pt x="368300" y="2641600"/>
                  <a:pt x="368300" y="2336800"/>
                </a:cubicBezTo>
                <a:cubicBezTo>
                  <a:pt x="368300" y="2006600"/>
                  <a:pt x="440266" y="1699684"/>
                  <a:pt x="584200" y="1416050"/>
                </a:cubicBezTo>
                <a:cubicBezTo>
                  <a:pt x="728133" y="1132417"/>
                  <a:pt x="927100" y="884767"/>
                  <a:pt x="1181100" y="673100"/>
                </a:cubicBezTo>
                <a:cubicBezTo>
                  <a:pt x="1435100" y="461434"/>
                  <a:pt x="1737783" y="296334"/>
                  <a:pt x="2089150" y="177800"/>
                </a:cubicBezTo>
                <a:cubicBezTo>
                  <a:pt x="2440516" y="59267"/>
                  <a:pt x="2827866" y="0"/>
                  <a:pt x="3251200" y="0"/>
                </a:cubicBezTo>
                <a:cubicBezTo>
                  <a:pt x="3759200" y="0"/>
                  <a:pt x="4243916" y="95250"/>
                  <a:pt x="4705350" y="285750"/>
                </a:cubicBezTo>
                <a:cubicBezTo>
                  <a:pt x="5166783" y="476250"/>
                  <a:pt x="5571066" y="732367"/>
                  <a:pt x="5918200" y="1054100"/>
                </a:cubicBezTo>
                <a:lnTo>
                  <a:pt x="5156200" y="1993900"/>
                </a:lnTo>
                <a:cubicBezTo>
                  <a:pt x="4876800" y="1773767"/>
                  <a:pt x="4584700" y="1600200"/>
                  <a:pt x="4279900" y="1473200"/>
                </a:cubicBezTo>
                <a:cubicBezTo>
                  <a:pt x="3975100" y="1346200"/>
                  <a:pt x="3632200" y="1282700"/>
                  <a:pt x="3251200" y="1282700"/>
                </a:cubicBezTo>
                <a:cubicBezTo>
                  <a:pt x="2819400" y="1282700"/>
                  <a:pt x="2478616" y="1369484"/>
                  <a:pt x="2228850" y="1543050"/>
                </a:cubicBezTo>
                <a:cubicBezTo>
                  <a:pt x="1979083" y="1716617"/>
                  <a:pt x="1854200" y="1955800"/>
                  <a:pt x="1854200" y="2260600"/>
                </a:cubicBezTo>
                <a:cubicBezTo>
                  <a:pt x="1854200" y="2421467"/>
                  <a:pt x="1892300" y="2559050"/>
                  <a:pt x="1968500" y="2673350"/>
                </a:cubicBezTo>
                <a:cubicBezTo>
                  <a:pt x="2044700" y="2787650"/>
                  <a:pt x="2148416" y="2889250"/>
                  <a:pt x="2279650" y="2978150"/>
                </a:cubicBezTo>
                <a:cubicBezTo>
                  <a:pt x="2410883" y="3067050"/>
                  <a:pt x="2563283" y="3145367"/>
                  <a:pt x="2736850" y="3213100"/>
                </a:cubicBezTo>
                <a:cubicBezTo>
                  <a:pt x="2910416" y="3280834"/>
                  <a:pt x="3090333" y="3352800"/>
                  <a:pt x="3276600" y="3429000"/>
                </a:cubicBezTo>
                <a:lnTo>
                  <a:pt x="4368800" y="3898900"/>
                </a:lnTo>
                <a:cubicBezTo>
                  <a:pt x="4631266" y="4000500"/>
                  <a:pt x="4872566" y="4119034"/>
                  <a:pt x="5092700" y="4254500"/>
                </a:cubicBezTo>
                <a:cubicBezTo>
                  <a:pt x="5312833" y="4389967"/>
                  <a:pt x="5503333" y="4546600"/>
                  <a:pt x="5664200" y="4724400"/>
                </a:cubicBezTo>
                <a:cubicBezTo>
                  <a:pt x="5825066" y="4902200"/>
                  <a:pt x="5949950" y="5107517"/>
                  <a:pt x="6038850" y="5340350"/>
                </a:cubicBezTo>
                <a:cubicBezTo>
                  <a:pt x="6127750" y="5573184"/>
                  <a:pt x="6172200" y="5842000"/>
                  <a:pt x="6172200" y="6146800"/>
                </a:cubicBezTo>
                <a:cubicBezTo>
                  <a:pt x="6172200" y="6485467"/>
                  <a:pt x="6102350" y="6802967"/>
                  <a:pt x="5962650" y="7099300"/>
                </a:cubicBezTo>
                <a:cubicBezTo>
                  <a:pt x="5822950" y="7395634"/>
                  <a:pt x="5621866" y="7655984"/>
                  <a:pt x="5359400" y="7880350"/>
                </a:cubicBezTo>
                <a:cubicBezTo>
                  <a:pt x="5096933" y="8104717"/>
                  <a:pt x="4775200" y="8282517"/>
                  <a:pt x="4394200" y="8413750"/>
                </a:cubicBezTo>
                <a:cubicBezTo>
                  <a:pt x="4013200" y="8544983"/>
                  <a:pt x="3581400" y="8610600"/>
                  <a:pt x="3098800" y="8610600"/>
                </a:cubicBezTo>
                <a:cubicBezTo>
                  <a:pt x="2514600" y="8610600"/>
                  <a:pt x="1955800" y="8504766"/>
                  <a:pt x="1422400" y="8293100"/>
                </a:cubicBezTo>
                <a:cubicBezTo>
                  <a:pt x="889000" y="8081434"/>
                  <a:pt x="414866" y="7780867"/>
                  <a:pt x="0" y="7391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3" name="Freeform 3063"/>
          <p:cNvSpPr/>
          <p:nvPr/>
        </p:nvSpPr>
        <p:spPr>
          <a:xfrm>
            <a:off x="11753723" y="70729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4" name="Freeform 3064"/>
          <p:cNvSpPr/>
          <p:nvPr/>
        </p:nvSpPr>
        <p:spPr>
          <a:xfrm>
            <a:off x="12119026" y="69445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5" name="Freeform 3065"/>
          <p:cNvSpPr/>
          <p:nvPr/>
        </p:nvSpPr>
        <p:spPr>
          <a:xfrm>
            <a:off x="12456871" y="70657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6" name="Freeform 3066"/>
          <p:cNvSpPr/>
          <p:nvPr/>
        </p:nvSpPr>
        <p:spPr>
          <a:xfrm>
            <a:off x="12836500" y="69290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7" name="Freeform 3067"/>
          <p:cNvSpPr/>
          <p:nvPr/>
        </p:nvSpPr>
        <p:spPr>
          <a:xfrm>
            <a:off x="13179717" y="69929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8" name="Freeform 3068"/>
          <p:cNvSpPr/>
          <p:nvPr/>
        </p:nvSpPr>
        <p:spPr>
          <a:xfrm>
            <a:off x="13566509" y="69565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9" name="Freeform 3069"/>
          <p:cNvSpPr/>
          <p:nvPr/>
        </p:nvSpPr>
        <p:spPr>
          <a:xfrm>
            <a:off x="13921664" y="70048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0" name="Freeform 3070"/>
          <p:cNvSpPr/>
          <p:nvPr/>
        </p:nvSpPr>
        <p:spPr>
          <a:xfrm>
            <a:off x="14289353" y="70048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1" name="Freeform 3071"/>
          <p:cNvSpPr/>
          <p:nvPr/>
        </p:nvSpPr>
        <p:spPr>
          <a:xfrm>
            <a:off x="14628394" y="6942201"/>
            <a:ext cx="255473" cy="519303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2" name="Freeform 3072"/>
          <p:cNvSpPr/>
          <p:nvPr/>
        </p:nvSpPr>
        <p:spPr>
          <a:xfrm>
            <a:off x="14990114" y="6937426"/>
            <a:ext cx="292481" cy="428574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3" name="Freeform 3073"/>
          <p:cNvSpPr/>
          <p:nvPr/>
        </p:nvSpPr>
        <p:spPr>
          <a:xfrm>
            <a:off x="15324976" y="70657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4" name="Freeform 3074"/>
          <p:cNvSpPr/>
          <p:nvPr/>
        </p:nvSpPr>
        <p:spPr>
          <a:xfrm>
            <a:off x="15729077" y="70657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5" name="Freeform 3075"/>
          <p:cNvSpPr/>
          <p:nvPr/>
        </p:nvSpPr>
        <p:spPr>
          <a:xfrm>
            <a:off x="16038270" y="70657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6" name="Freeform 3076"/>
          <p:cNvSpPr/>
          <p:nvPr/>
        </p:nvSpPr>
        <p:spPr>
          <a:xfrm>
            <a:off x="16428644" y="70048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7" name="Rectangle 3077"/>
          <p:cNvSpPr/>
          <p:nvPr/>
        </p:nvSpPr>
        <p:spPr>
          <a:xfrm>
            <a:off x="2400300" y="7377890"/>
            <a:ext cx="12176759" cy="900363"/>
          </a:xfrm>
          <a:prstGeom prst="rect">
            <a:avLst/>
          </a:prstGeom>
        </p:spPr>
      </p:sp>
      <p:sp>
        <p:nvSpPr>
          <p:cNvPr id="3078" name="Freeform 3078"/>
          <p:cNvSpPr/>
          <p:nvPr/>
        </p:nvSpPr>
        <p:spPr>
          <a:xfrm>
            <a:off x="2470734" y="77541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9" name="Freeform 3079"/>
          <p:cNvSpPr/>
          <p:nvPr/>
        </p:nvSpPr>
        <p:spPr>
          <a:xfrm>
            <a:off x="2885579" y="7715377"/>
            <a:ext cx="103860" cy="407085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0" name="Freeform 3080"/>
          <p:cNvSpPr/>
          <p:nvPr/>
        </p:nvSpPr>
        <p:spPr>
          <a:xfrm>
            <a:off x="3193580" y="79123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Freeform 3081"/>
          <p:cNvSpPr/>
          <p:nvPr/>
        </p:nvSpPr>
        <p:spPr>
          <a:xfrm>
            <a:off x="3551720" y="79123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2" name="Freeform 3082"/>
          <p:cNvSpPr/>
          <p:nvPr/>
        </p:nvSpPr>
        <p:spPr>
          <a:xfrm>
            <a:off x="4219651" y="78150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Freeform 3083"/>
          <p:cNvSpPr/>
          <p:nvPr/>
        </p:nvSpPr>
        <p:spPr>
          <a:xfrm>
            <a:off x="4580775" y="78150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4" name="Freeform 3084"/>
          <p:cNvSpPr/>
          <p:nvPr/>
        </p:nvSpPr>
        <p:spPr>
          <a:xfrm>
            <a:off x="4938915" y="76938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5" name="Freeform 3085"/>
          <p:cNvSpPr/>
          <p:nvPr/>
        </p:nvSpPr>
        <p:spPr>
          <a:xfrm>
            <a:off x="5315559" y="76783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6" name="Freeform 3086"/>
          <p:cNvSpPr/>
          <p:nvPr/>
        </p:nvSpPr>
        <p:spPr>
          <a:xfrm>
            <a:off x="5678474" y="7686726"/>
            <a:ext cx="292481" cy="428574"/>
          </a:xfrm>
          <a:custGeom>
            <a:avLst/>
            <a:gdLst/>
            <a:ahLst/>
            <a:cxnLst/>
            <a:rect l="0" t="0" r="0" b="0"/>
            <a:pathLst>
              <a:path w="6223000" h="9118600">
                <a:moveTo>
                  <a:pt x="5918200" y="1422400"/>
                </a:moveTo>
                <a:cubicBezTo>
                  <a:pt x="5689600" y="1329267"/>
                  <a:pt x="5467350" y="1261534"/>
                  <a:pt x="5251450" y="1219200"/>
                </a:cubicBezTo>
                <a:cubicBezTo>
                  <a:pt x="5035550" y="1176867"/>
                  <a:pt x="4800600" y="1155700"/>
                  <a:pt x="4546600" y="1155700"/>
                </a:cubicBezTo>
                <a:cubicBezTo>
                  <a:pt x="4064000" y="1155700"/>
                  <a:pt x="3714750" y="1272117"/>
                  <a:pt x="3498850" y="1504950"/>
                </a:cubicBezTo>
                <a:cubicBezTo>
                  <a:pt x="3282950" y="1737784"/>
                  <a:pt x="3175000" y="2074334"/>
                  <a:pt x="3175000" y="2514600"/>
                </a:cubicBezTo>
                <a:lnTo>
                  <a:pt x="3175000" y="2882900"/>
                </a:lnTo>
                <a:lnTo>
                  <a:pt x="5549900" y="2882900"/>
                </a:lnTo>
                <a:lnTo>
                  <a:pt x="5549900" y="4038600"/>
                </a:lnTo>
                <a:lnTo>
                  <a:pt x="3175000" y="4038600"/>
                </a:lnTo>
                <a:lnTo>
                  <a:pt x="3175000" y="9118600"/>
                </a:lnTo>
                <a:lnTo>
                  <a:pt x="1727200" y="9118600"/>
                </a:lnTo>
                <a:lnTo>
                  <a:pt x="1727200" y="4038600"/>
                </a:lnTo>
                <a:lnTo>
                  <a:pt x="0" y="4038600"/>
                </a:lnTo>
                <a:lnTo>
                  <a:pt x="0" y="2946400"/>
                </a:lnTo>
                <a:lnTo>
                  <a:pt x="1727200" y="2882900"/>
                </a:lnTo>
                <a:lnTo>
                  <a:pt x="1727200" y="2540000"/>
                </a:lnTo>
                <a:cubicBezTo>
                  <a:pt x="1727200" y="2175934"/>
                  <a:pt x="1778000" y="1837267"/>
                  <a:pt x="1879600" y="1524000"/>
                </a:cubicBezTo>
                <a:cubicBezTo>
                  <a:pt x="1981200" y="1210734"/>
                  <a:pt x="2139950" y="941917"/>
                  <a:pt x="2355850" y="717550"/>
                </a:cubicBezTo>
                <a:cubicBezTo>
                  <a:pt x="2571750" y="493184"/>
                  <a:pt x="2846916" y="317500"/>
                  <a:pt x="3181350" y="190500"/>
                </a:cubicBezTo>
                <a:cubicBezTo>
                  <a:pt x="3515783" y="63500"/>
                  <a:pt x="3911600" y="0"/>
                  <a:pt x="4368800" y="0"/>
                </a:cubicBezTo>
                <a:cubicBezTo>
                  <a:pt x="4707466" y="0"/>
                  <a:pt x="5031316" y="29634"/>
                  <a:pt x="5340350" y="88900"/>
                </a:cubicBezTo>
                <a:cubicBezTo>
                  <a:pt x="5649383" y="148167"/>
                  <a:pt x="5943600" y="232834"/>
                  <a:pt x="6223000" y="34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7" name="Freeform 3087"/>
          <p:cNvSpPr/>
          <p:nvPr/>
        </p:nvSpPr>
        <p:spPr>
          <a:xfrm>
            <a:off x="6031839" y="76783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8" name="Freeform 3088"/>
          <p:cNvSpPr/>
          <p:nvPr/>
        </p:nvSpPr>
        <p:spPr>
          <a:xfrm>
            <a:off x="6376847" y="78150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9" name="Freeform 3089"/>
          <p:cNvSpPr/>
          <p:nvPr/>
        </p:nvSpPr>
        <p:spPr>
          <a:xfrm>
            <a:off x="6775577" y="78150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0" name="Freeform 3090"/>
          <p:cNvSpPr/>
          <p:nvPr/>
        </p:nvSpPr>
        <p:spPr>
          <a:xfrm>
            <a:off x="7093127" y="78150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1" name="Freeform 3091"/>
          <p:cNvSpPr/>
          <p:nvPr/>
        </p:nvSpPr>
        <p:spPr>
          <a:xfrm>
            <a:off x="7815973" y="78150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2" name="Freeform 3092"/>
          <p:cNvSpPr/>
          <p:nvPr/>
        </p:nvSpPr>
        <p:spPr>
          <a:xfrm>
            <a:off x="8172920" y="78150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3" name="Freeform 3093"/>
          <p:cNvSpPr/>
          <p:nvPr/>
        </p:nvSpPr>
        <p:spPr>
          <a:xfrm>
            <a:off x="8537626" y="78150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4" name="Freeform 3094"/>
          <p:cNvSpPr/>
          <p:nvPr/>
        </p:nvSpPr>
        <p:spPr>
          <a:xfrm>
            <a:off x="9253905" y="76938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5" name="Freeform 3095"/>
          <p:cNvSpPr/>
          <p:nvPr/>
        </p:nvSpPr>
        <p:spPr>
          <a:xfrm>
            <a:off x="9600107" y="78150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6" name="Freeform 3096"/>
          <p:cNvSpPr/>
          <p:nvPr/>
        </p:nvSpPr>
        <p:spPr>
          <a:xfrm>
            <a:off x="10322953" y="78150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7" name="Freeform 3097"/>
          <p:cNvSpPr/>
          <p:nvPr/>
        </p:nvSpPr>
        <p:spPr>
          <a:xfrm>
            <a:off x="10686466" y="76938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8" name="Freeform 3098"/>
          <p:cNvSpPr/>
          <p:nvPr/>
        </p:nvSpPr>
        <p:spPr>
          <a:xfrm>
            <a:off x="11038039" y="78150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9" name="Freeform 3099"/>
          <p:cNvSpPr/>
          <p:nvPr/>
        </p:nvSpPr>
        <p:spPr>
          <a:xfrm>
            <a:off x="11403939" y="76783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0" name="Freeform 3100"/>
          <p:cNvSpPr/>
          <p:nvPr/>
        </p:nvSpPr>
        <p:spPr>
          <a:xfrm>
            <a:off x="11760885" y="78150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1" name="Freeform 3101"/>
          <p:cNvSpPr/>
          <p:nvPr/>
        </p:nvSpPr>
        <p:spPr>
          <a:xfrm>
            <a:off x="12107088" y="78150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2" name="Freeform 3102"/>
          <p:cNvSpPr/>
          <p:nvPr/>
        </p:nvSpPr>
        <p:spPr>
          <a:xfrm>
            <a:off x="12459855" y="76938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3" name="Freeform 3103"/>
          <p:cNvSpPr/>
          <p:nvPr/>
        </p:nvSpPr>
        <p:spPr>
          <a:xfrm>
            <a:off x="13221500" y="79123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4" name="Freeform 3104"/>
          <p:cNvSpPr/>
          <p:nvPr/>
        </p:nvSpPr>
        <p:spPr>
          <a:xfrm>
            <a:off x="13579639" y="79123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5" name="Freeform 3105"/>
          <p:cNvSpPr/>
          <p:nvPr/>
        </p:nvSpPr>
        <p:spPr>
          <a:xfrm>
            <a:off x="13921664" y="77541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6" name="Rectangle 3106"/>
          <p:cNvSpPr/>
          <p:nvPr/>
        </p:nvSpPr>
        <p:spPr>
          <a:xfrm>
            <a:off x="2400300" y="8127190"/>
            <a:ext cx="13251180" cy="900363"/>
          </a:xfrm>
          <a:prstGeom prst="rect">
            <a:avLst/>
          </a:prstGeom>
        </p:spPr>
      </p:sp>
      <p:sp>
        <p:nvSpPr>
          <p:cNvPr id="3107" name="Freeform 3107"/>
          <p:cNvSpPr/>
          <p:nvPr/>
        </p:nvSpPr>
        <p:spPr>
          <a:xfrm>
            <a:off x="2470734" y="85034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8" name="Freeform 3108"/>
          <p:cNvSpPr/>
          <p:nvPr/>
        </p:nvSpPr>
        <p:spPr>
          <a:xfrm>
            <a:off x="2800819" y="85643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9" name="Freeform 3109"/>
          <p:cNvSpPr/>
          <p:nvPr/>
        </p:nvSpPr>
        <p:spPr>
          <a:xfrm>
            <a:off x="3498596" y="8482584"/>
            <a:ext cx="303225" cy="469163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0" name="Freeform 3110"/>
          <p:cNvSpPr/>
          <p:nvPr/>
        </p:nvSpPr>
        <p:spPr>
          <a:xfrm>
            <a:off x="3876433" y="85643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1" name="Freeform 3111"/>
          <p:cNvSpPr/>
          <p:nvPr/>
        </p:nvSpPr>
        <p:spPr>
          <a:xfrm>
            <a:off x="4233379" y="84431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2" name="Freeform 3112"/>
          <p:cNvSpPr/>
          <p:nvPr/>
        </p:nvSpPr>
        <p:spPr>
          <a:xfrm>
            <a:off x="4599279" y="84276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3" name="Freeform 3113"/>
          <p:cNvSpPr/>
          <p:nvPr/>
        </p:nvSpPr>
        <p:spPr>
          <a:xfrm>
            <a:off x="4950854" y="85643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4" name="Freeform 3114"/>
          <p:cNvSpPr/>
          <p:nvPr/>
        </p:nvSpPr>
        <p:spPr>
          <a:xfrm>
            <a:off x="5319141" y="8443189"/>
            <a:ext cx="292481" cy="421411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5" name="Freeform 3115"/>
          <p:cNvSpPr/>
          <p:nvPr/>
        </p:nvSpPr>
        <p:spPr>
          <a:xfrm>
            <a:off x="5743536" y="87511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6" name="Freeform 3116"/>
          <p:cNvSpPr/>
          <p:nvPr/>
        </p:nvSpPr>
        <p:spPr>
          <a:xfrm>
            <a:off x="6018707" y="85643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7" name="Freeform 3117"/>
          <p:cNvSpPr/>
          <p:nvPr/>
        </p:nvSpPr>
        <p:spPr>
          <a:xfrm>
            <a:off x="6375057" y="84915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8" name="Freeform 3118"/>
          <p:cNvSpPr/>
          <p:nvPr/>
        </p:nvSpPr>
        <p:spPr>
          <a:xfrm>
            <a:off x="6729616" y="85643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9" name="Freeform 3119"/>
          <p:cNvSpPr/>
          <p:nvPr/>
        </p:nvSpPr>
        <p:spPr>
          <a:xfrm>
            <a:off x="7105065" y="85643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0" name="Freeform 3120"/>
          <p:cNvSpPr/>
          <p:nvPr/>
        </p:nvSpPr>
        <p:spPr>
          <a:xfrm>
            <a:off x="7534236" y="87511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1" name="Freeform 3121"/>
          <p:cNvSpPr/>
          <p:nvPr/>
        </p:nvSpPr>
        <p:spPr>
          <a:xfrm>
            <a:off x="7821345" y="85643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2" name="Freeform 3122"/>
          <p:cNvSpPr/>
          <p:nvPr/>
        </p:nvSpPr>
        <p:spPr>
          <a:xfrm>
            <a:off x="8208137" y="85643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3" name="Freeform 3123"/>
          <p:cNvSpPr/>
          <p:nvPr/>
        </p:nvSpPr>
        <p:spPr>
          <a:xfrm>
            <a:off x="8525688" y="85643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4" name="Freeform 3124"/>
          <p:cNvSpPr/>
          <p:nvPr/>
        </p:nvSpPr>
        <p:spPr>
          <a:xfrm>
            <a:off x="8871292" y="8571523"/>
            <a:ext cx="309194" cy="293077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5" name="Freeform 3125"/>
          <p:cNvSpPr/>
          <p:nvPr/>
        </p:nvSpPr>
        <p:spPr>
          <a:xfrm>
            <a:off x="9241968" y="85643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6" name="Freeform 3126"/>
          <p:cNvSpPr/>
          <p:nvPr/>
        </p:nvSpPr>
        <p:spPr>
          <a:xfrm>
            <a:off x="9612045" y="85643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7" name="Freeform 3127"/>
          <p:cNvSpPr/>
          <p:nvPr/>
        </p:nvSpPr>
        <p:spPr>
          <a:xfrm>
            <a:off x="9956457" y="84915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8" name="Freeform 3128"/>
          <p:cNvSpPr/>
          <p:nvPr/>
        </p:nvSpPr>
        <p:spPr>
          <a:xfrm>
            <a:off x="10325938" y="8587639"/>
            <a:ext cx="265023" cy="183248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9" name="Freeform 3129"/>
          <p:cNvSpPr/>
          <p:nvPr/>
        </p:nvSpPr>
        <p:spPr>
          <a:xfrm>
            <a:off x="10701387" y="84551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0" name="Freeform 3130"/>
          <p:cNvSpPr/>
          <p:nvPr/>
        </p:nvSpPr>
        <p:spPr>
          <a:xfrm>
            <a:off x="11027295" y="84431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1" name="Freeform 3131"/>
          <p:cNvSpPr/>
          <p:nvPr/>
        </p:nvSpPr>
        <p:spPr>
          <a:xfrm>
            <a:off x="11385435" y="85643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2" name="Freeform 3132"/>
          <p:cNvSpPr/>
          <p:nvPr/>
        </p:nvSpPr>
        <p:spPr>
          <a:xfrm>
            <a:off x="11733427" y="8474228"/>
            <a:ext cx="315163" cy="390372"/>
          </a:xfrm>
          <a:custGeom>
            <a:avLst/>
            <a:gdLst/>
            <a:ahLst/>
            <a:cxnLst/>
            <a:rect l="0" t="0" r="0" b="0"/>
            <a:pathLst>
              <a:path w="6705600" h="8305800">
                <a:moveTo>
                  <a:pt x="2616200" y="1244600"/>
                </a:moveTo>
                <a:lnTo>
                  <a:pt x="0" y="1244600"/>
                </a:lnTo>
                <a:lnTo>
                  <a:pt x="0" y="0"/>
                </a:lnTo>
                <a:lnTo>
                  <a:pt x="6705600" y="0"/>
                </a:lnTo>
                <a:lnTo>
                  <a:pt x="6705600" y="1244600"/>
                </a:lnTo>
                <a:lnTo>
                  <a:pt x="4089400" y="1244600"/>
                </a:lnTo>
                <a:lnTo>
                  <a:pt x="4089400" y="8305800"/>
                </a:lnTo>
                <a:lnTo>
                  <a:pt x="2616200" y="83058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3" name="Freeform 3133"/>
          <p:cNvSpPr/>
          <p:nvPr/>
        </p:nvSpPr>
        <p:spPr>
          <a:xfrm>
            <a:off x="12119025" y="8443189"/>
            <a:ext cx="268605" cy="421411"/>
          </a:xfrm>
          <a:custGeom>
            <a:avLst/>
            <a:gdLst/>
            <a:ahLst/>
            <a:cxnLst/>
            <a:rect l="0" t="0" r="0" b="0"/>
            <a:pathLst>
              <a:path w="5715000" h="89662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384300" y="3644900"/>
                </a:lnTo>
                <a:cubicBezTo>
                  <a:pt x="1672166" y="3357034"/>
                  <a:pt x="1996016" y="3107267"/>
                  <a:pt x="2355850" y="2895600"/>
                </a:cubicBezTo>
                <a:cubicBezTo>
                  <a:pt x="2715683" y="2683934"/>
                  <a:pt x="3136900" y="2578100"/>
                  <a:pt x="3619500" y="2578100"/>
                </a:cubicBezTo>
                <a:cubicBezTo>
                  <a:pt x="4339166" y="2578100"/>
                  <a:pt x="4868333" y="2796117"/>
                  <a:pt x="5207000" y="3232150"/>
                </a:cubicBezTo>
                <a:cubicBezTo>
                  <a:pt x="5545666" y="3668184"/>
                  <a:pt x="5715000" y="4292600"/>
                  <a:pt x="5715000" y="5105400"/>
                </a:cubicBezTo>
                <a:lnTo>
                  <a:pt x="5715000" y="8966200"/>
                </a:lnTo>
                <a:lnTo>
                  <a:pt x="4241800" y="8966200"/>
                </a:lnTo>
                <a:lnTo>
                  <a:pt x="4241800" y="5295900"/>
                </a:lnTo>
                <a:cubicBezTo>
                  <a:pt x="4241800" y="4787900"/>
                  <a:pt x="4155016" y="4417484"/>
                  <a:pt x="3981450" y="4184650"/>
                </a:cubicBezTo>
                <a:cubicBezTo>
                  <a:pt x="3807883" y="3951817"/>
                  <a:pt x="3505200" y="3835400"/>
                  <a:pt x="3073400" y="3835400"/>
                </a:cubicBezTo>
                <a:cubicBezTo>
                  <a:pt x="2768600" y="3835400"/>
                  <a:pt x="2497666" y="3907367"/>
                  <a:pt x="2260600" y="4051300"/>
                </a:cubicBezTo>
                <a:cubicBezTo>
                  <a:pt x="2023533" y="4195234"/>
                  <a:pt x="1761066" y="4415367"/>
                  <a:pt x="1473200" y="4711700"/>
                </a:cubicBez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4" name="Freeform 3134"/>
          <p:cNvSpPr/>
          <p:nvPr/>
        </p:nvSpPr>
        <p:spPr>
          <a:xfrm>
            <a:off x="12470599" y="85643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5" name="Freeform 3135"/>
          <p:cNvSpPr/>
          <p:nvPr/>
        </p:nvSpPr>
        <p:spPr>
          <a:xfrm>
            <a:off x="12821576" y="84915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6" name="Freeform 3136"/>
          <p:cNvSpPr/>
          <p:nvPr/>
        </p:nvSpPr>
        <p:spPr>
          <a:xfrm>
            <a:off x="13208368" y="84551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7" name="Freeform 3137"/>
          <p:cNvSpPr/>
          <p:nvPr/>
        </p:nvSpPr>
        <p:spPr>
          <a:xfrm>
            <a:off x="13563523" y="85034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8" name="Freeform 3138"/>
          <p:cNvSpPr/>
          <p:nvPr/>
        </p:nvSpPr>
        <p:spPr>
          <a:xfrm>
            <a:off x="13931212" y="85034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9" name="Freeform 3139"/>
          <p:cNvSpPr/>
          <p:nvPr/>
        </p:nvSpPr>
        <p:spPr>
          <a:xfrm>
            <a:off x="14270253" y="8440801"/>
            <a:ext cx="255473" cy="519303"/>
          </a:xfrm>
          <a:custGeom>
            <a:avLst/>
            <a:gdLst/>
            <a:ahLst/>
            <a:cxnLst/>
            <a:rect l="0" t="0" r="0" b="0"/>
            <a:pathLst>
              <a:path w="5435600" h="11049000">
                <a:moveTo>
                  <a:pt x="1257300" y="11049000"/>
                </a:moveTo>
                <a:lnTo>
                  <a:pt x="0" y="11049000"/>
                </a:lnTo>
                <a:lnTo>
                  <a:pt x="41783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0" name="Freeform 3140"/>
          <p:cNvSpPr/>
          <p:nvPr/>
        </p:nvSpPr>
        <p:spPr>
          <a:xfrm>
            <a:off x="14619438" y="85643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1" name="Freeform 3141"/>
          <p:cNvSpPr/>
          <p:nvPr/>
        </p:nvSpPr>
        <p:spPr>
          <a:xfrm>
            <a:off x="14996083" y="85034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2" name="Rectangle 3142"/>
          <p:cNvSpPr/>
          <p:nvPr/>
        </p:nvSpPr>
        <p:spPr>
          <a:xfrm>
            <a:off x="2400300" y="9625790"/>
            <a:ext cx="20055839" cy="1649663"/>
          </a:xfrm>
          <a:prstGeom prst="rect">
            <a:avLst/>
          </a:prstGeom>
        </p:spPr>
      </p:sp>
      <p:sp>
        <p:nvSpPr>
          <p:cNvPr id="3143" name="Freeform 3143"/>
          <p:cNvSpPr/>
          <p:nvPr/>
        </p:nvSpPr>
        <p:spPr>
          <a:xfrm>
            <a:off x="2470734" y="100020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4" name="Freeform 3144"/>
          <p:cNvSpPr/>
          <p:nvPr/>
        </p:nvSpPr>
        <p:spPr>
          <a:xfrm>
            <a:off x="2885579" y="9963277"/>
            <a:ext cx="103860" cy="407085"/>
          </a:xfrm>
          <a:custGeom>
            <a:avLst/>
            <a:gdLst/>
            <a:ahLst/>
            <a:cxnLst/>
            <a:rect l="0" t="0" r="0" b="0"/>
            <a:pathLst>
              <a:path w="2209800" h="8661400">
                <a:moveTo>
                  <a:pt x="419100" y="1447800"/>
                </a:moveTo>
                <a:lnTo>
                  <a:pt x="381000" y="0"/>
                </a:lnTo>
                <a:lnTo>
                  <a:pt x="1828800" y="0"/>
                </a:lnTo>
                <a:lnTo>
                  <a:pt x="1790700" y="1447800"/>
                </a:lnTo>
                <a:lnTo>
                  <a:pt x="1587500" y="5410200"/>
                </a:lnTo>
                <a:lnTo>
                  <a:pt x="622300" y="5410200"/>
                </a:lnTo>
                <a:close/>
                <a:moveTo>
                  <a:pt x="0" y="7518400"/>
                </a:moveTo>
                <a:cubicBezTo>
                  <a:pt x="0" y="7179734"/>
                  <a:pt x="105833" y="6908800"/>
                  <a:pt x="317500" y="6705600"/>
                </a:cubicBezTo>
                <a:cubicBezTo>
                  <a:pt x="529166" y="6502400"/>
                  <a:pt x="791633" y="6400800"/>
                  <a:pt x="1104900" y="6400800"/>
                </a:cubicBezTo>
                <a:cubicBezTo>
                  <a:pt x="1418166" y="6400800"/>
                  <a:pt x="1680633" y="6502400"/>
                  <a:pt x="1892300" y="6705600"/>
                </a:cubicBezTo>
                <a:cubicBezTo>
                  <a:pt x="2103966" y="6908800"/>
                  <a:pt x="2209800" y="7179734"/>
                  <a:pt x="2209800" y="7518400"/>
                </a:cubicBezTo>
                <a:cubicBezTo>
                  <a:pt x="2209800" y="7865534"/>
                  <a:pt x="2103966" y="8142817"/>
                  <a:pt x="1892300" y="8350250"/>
                </a:cubicBezTo>
                <a:cubicBezTo>
                  <a:pt x="1680633" y="8557683"/>
                  <a:pt x="1418166" y="8661400"/>
                  <a:pt x="1104900" y="8661400"/>
                </a:cubicBezTo>
                <a:cubicBezTo>
                  <a:pt x="791633" y="8661400"/>
                  <a:pt x="529166" y="8557683"/>
                  <a:pt x="317500" y="8350250"/>
                </a:cubicBezTo>
                <a:cubicBezTo>
                  <a:pt x="105833" y="8142817"/>
                  <a:pt x="0" y="7865534"/>
                  <a:pt x="0" y="7518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5" name="Freeform 3145"/>
          <p:cNvSpPr/>
          <p:nvPr/>
        </p:nvSpPr>
        <p:spPr>
          <a:xfrm>
            <a:off x="3193580" y="101602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6" name="Freeform 3146"/>
          <p:cNvSpPr/>
          <p:nvPr/>
        </p:nvSpPr>
        <p:spPr>
          <a:xfrm>
            <a:off x="3551720" y="101602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7" name="Freeform 3147"/>
          <p:cNvSpPr/>
          <p:nvPr/>
        </p:nvSpPr>
        <p:spPr>
          <a:xfrm>
            <a:off x="4233379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8" name="Freeform 3148"/>
          <p:cNvSpPr/>
          <p:nvPr/>
        </p:nvSpPr>
        <p:spPr>
          <a:xfrm>
            <a:off x="4591520" y="99417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9" name="Freeform 3149"/>
          <p:cNvSpPr/>
          <p:nvPr/>
        </p:nvSpPr>
        <p:spPr>
          <a:xfrm>
            <a:off x="4944287" y="100629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0" name="Freeform 3150"/>
          <p:cNvSpPr/>
          <p:nvPr/>
        </p:nvSpPr>
        <p:spPr>
          <a:xfrm>
            <a:off x="5297055" y="10062960"/>
            <a:ext cx="294868" cy="307403"/>
          </a:xfrm>
          <a:custGeom>
            <a:avLst/>
            <a:gdLst/>
            <a:ahLst/>
            <a:cxnLst/>
            <a:rect l="0" t="0" r="0" b="0"/>
            <a:pathLst>
              <a:path w="6273800" h="6540500">
                <a:moveTo>
                  <a:pt x="0" y="3276600"/>
                </a:moveTo>
                <a:cubicBezTo>
                  <a:pt x="0" y="2760134"/>
                  <a:pt x="86783" y="2298700"/>
                  <a:pt x="260350" y="1892300"/>
                </a:cubicBezTo>
                <a:cubicBezTo>
                  <a:pt x="433916" y="1485900"/>
                  <a:pt x="664633" y="1143000"/>
                  <a:pt x="952500" y="863600"/>
                </a:cubicBezTo>
                <a:cubicBezTo>
                  <a:pt x="1240366" y="584200"/>
                  <a:pt x="1574800" y="370417"/>
                  <a:pt x="1955800" y="222250"/>
                </a:cubicBezTo>
                <a:cubicBezTo>
                  <a:pt x="2336800" y="74084"/>
                  <a:pt x="2730500" y="0"/>
                  <a:pt x="3136900" y="0"/>
                </a:cubicBezTo>
                <a:cubicBezTo>
                  <a:pt x="3543300" y="0"/>
                  <a:pt x="3937000" y="74084"/>
                  <a:pt x="4318000" y="222250"/>
                </a:cubicBezTo>
                <a:cubicBezTo>
                  <a:pt x="4699000" y="370417"/>
                  <a:pt x="5033433" y="584200"/>
                  <a:pt x="5321300" y="863600"/>
                </a:cubicBezTo>
                <a:cubicBezTo>
                  <a:pt x="5609166" y="1143000"/>
                  <a:pt x="5839883" y="1485900"/>
                  <a:pt x="6013450" y="1892300"/>
                </a:cubicBezTo>
                <a:cubicBezTo>
                  <a:pt x="6187016" y="2298700"/>
                  <a:pt x="6273800" y="2760134"/>
                  <a:pt x="6273800" y="3276600"/>
                </a:cubicBezTo>
                <a:cubicBezTo>
                  <a:pt x="6273800" y="3793067"/>
                  <a:pt x="6187016" y="4254500"/>
                  <a:pt x="6013450" y="4660900"/>
                </a:cubicBezTo>
                <a:cubicBezTo>
                  <a:pt x="5839883" y="5067300"/>
                  <a:pt x="5609166" y="5410200"/>
                  <a:pt x="5321300" y="5689600"/>
                </a:cubicBezTo>
                <a:cubicBezTo>
                  <a:pt x="5033433" y="5969000"/>
                  <a:pt x="4699000" y="6180667"/>
                  <a:pt x="4318000" y="6324600"/>
                </a:cubicBezTo>
                <a:cubicBezTo>
                  <a:pt x="3937000" y="6468533"/>
                  <a:pt x="3543300" y="6540500"/>
                  <a:pt x="3136900" y="6540500"/>
                </a:cubicBezTo>
                <a:cubicBezTo>
                  <a:pt x="2730500" y="6540500"/>
                  <a:pt x="2336800" y="6468533"/>
                  <a:pt x="1955800" y="6324600"/>
                </a:cubicBezTo>
                <a:cubicBezTo>
                  <a:pt x="1574800" y="6180667"/>
                  <a:pt x="1240366" y="5969000"/>
                  <a:pt x="952500" y="5689600"/>
                </a:cubicBezTo>
                <a:cubicBezTo>
                  <a:pt x="664633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  <a:moveTo>
                  <a:pt x="1511300" y="3276600"/>
                </a:moveTo>
                <a:cubicBezTo>
                  <a:pt x="1511300" y="3903134"/>
                  <a:pt x="1655233" y="4404784"/>
                  <a:pt x="1943100" y="4781550"/>
                </a:cubicBezTo>
                <a:cubicBezTo>
                  <a:pt x="2230966" y="5158317"/>
                  <a:pt x="2628900" y="5346700"/>
                  <a:pt x="3136900" y="5346700"/>
                </a:cubicBezTo>
                <a:cubicBezTo>
                  <a:pt x="3644900" y="5346700"/>
                  <a:pt x="4042833" y="5158317"/>
                  <a:pt x="4330700" y="4781550"/>
                </a:cubicBezTo>
                <a:cubicBezTo>
                  <a:pt x="4618566" y="4404784"/>
                  <a:pt x="4762500" y="3903134"/>
                  <a:pt x="4762500" y="3276600"/>
                </a:cubicBezTo>
                <a:cubicBezTo>
                  <a:pt x="4762500" y="2641600"/>
                  <a:pt x="4618566" y="2135717"/>
                  <a:pt x="4330700" y="1758950"/>
                </a:cubicBezTo>
                <a:cubicBezTo>
                  <a:pt x="4042833" y="1382184"/>
                  <a:pt x="3644900" y="1193800"/>
                  <a:pt x="3136900" y="1193800"/>
                </a:cubicBezTo>
                <a:cubicBezTo>
                  <a:pt x="2628900" y="1193800"/>
                  <a:pt x="2230966" y="1382184"/>
                  <a:pt x="1943100" y="1758950"/>
                </a:cubicBezTo>
                <a:cubicBezTo>
                  <a:pt x="1655233" y="2135717"/>
                  <a:pt x="1511300" y="2641600"/>
                  <a:pt x="151130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1" name="Freeform 3151"/>
          <p:cNvSpPr/>
          <p:nvPr/>
        </p:nvSpPr>
        <p:spPr>
          <a:xfrm>
            <a:off x="6024079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2" name="Freeform 3152"/>
          <p:cNvSpPr/>
          <p:nvPr/>
        </p:nvSpPr>
        <p:spPr>
          <a:xfrm>
            <a:off x="6364312" y="10070123"/>
            <a:ext cx="309194" cy="293077"/>
          </a:xfrm>
          <a:custGeom>
            <a:avLst/>
            <a:gdLst/>
            <a:ahLst/>
            <a:cxnLst/>
            <a:rect l="0" t="0" r="0" b="0"/>
            <a:pathLst>
              <a:path w="6578600" h="6235700">
                <a:moveTo>
                  <a:pt x="0" y="0"/>
                </a:moveTo>
                <a:lnTo>
                  <a:pt x="1473200" y="0"/>
                </a:lnTo>
                <a:lnTo>
                  <a:pt x="2679700" y="3238500"/>
                </a:lnTo>
                <a:cubicBezTo>
                  <a:pt x="2798233" y="3551767"/>
                  <a:pt x="2906183" y="3862917"/>
                  <a:pt x="3003550" y="4171950"/>
                </a:cubicBezTo>
                <a:cubicBezTo>
                  <a:pt x="3100916" y="4480984"/>
                  <a:pt x="3200400" y="4796367"/>
                  <a:pt x="3302000" y="5118100"/>
                </a:cubicBezTo>
                <a:lnTo>
                  <a:pt x="3352800" y="5118100"/>
                </a:lnTo>
                <a:cubicBezTo>
                  <a:pt x="3454400" y="4796367"/>
                  <a:pt x="3553883" y="4480984"/>
                  <a:pt x="3651250" y="4171950"/>
                </a:cubicBezTo>
                <a:cubicBezTo>
                  <a:pt x="3748616" y="3862917"/>
                  <a:pt x="3856566" y="3551767"/>
                  <a:pt x="3975100" y="3238500"/>
                </a:cubicBezTo>
                <a:lnTo>
                  <a:pt x="5181600" y="0"/>
                </a:lnTo>
                <a:lnTo>
                  <a:pt x="6578600" y="0"/>
                </a:lnTo>
                <a:lnTo>
                  <a:pt x="4152900" y="6235700"/>
                </a:lnTo>
                <a:lnTo>
                  <a:pt x="2489200" y="623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3" name="Freeform 3153"/>
          <p:cNvSpPr/>
          <p:nvPr/>
        </p:nvSpPr>
        <p:spPr>
          <a:xfrm>
            <a:off x="6740360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4" name="Freeform 3154"/>
          <p:cNvSpPr/>
          <p:nvPr/>
        </p:nvSpPr>
        <p:spPr>
          <a:xfrm>
            <a:off x="7106259" y="99262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5" name="Freeform 3155"/>
          <p:cNvSpPr/>
          <p:nvPr/>
        </p:nvSpPr>
        <p:spPr>
          <a:xfrm>
            <a:off x="7456639" y="99417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6" name="Freeform 3156"/>
          <p:cNvSpPr/>
          <p:nvPr/>
        </p:nvSpPr>
        <p:spPr>
          <a:xfrm>
            <a:off x="7814779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7" name="Freeform 3157"/>
          <p:cNvSpPr/>
          <p:nvPr/>
        </p:nvSpPr>
        <p:spPr>
          <a:xfrm>
            <a:off x="8179485" y="99417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8" name="Freeform 3158"/>
          <p:cNvSpPr/>
          <p:nvPr/>
        </p:nvSpPr>
        <p:spPr>
          <a:xfrm>
            <a:off x="8531060" y="99417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9" name="Freeform 3159"/>
          <p:cNvSpPr/>
          <p:nvPr/>
        </p:nvSpPr>
        <p:spPr>
          <a:xfrm>
            <a:off x="8883827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0" name="Freeform 3160"/>
          <p:cNvSpPr/>
          <p:nvPr/>
        </p:nvSpPr>
        <p:spPr>
          <a:xfrm>
            <a:off x="9683076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1" name="Freeform 3161"/>
          <p:cNvSpPr/>
          <p:nvPr/>
        </p:nvSpPr>
        <p:spPr>
          <a:xfrm>
            <a:off x="9956457" y="99901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2" name="Freeform 3162"/>
          <p:cNvSpPr/>
          <p:nvPr/>
        </p:nvSpPr>
        <p:spPr>
          <a:xfrm>
            <a:off x="10321759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3" name="Freeform 3163"/>
          <p:cNvSpPr/>
          <p:nvPr/>
        </p:nvSpPr>
        <p:spPr>
          <a:xfrm>
            <a:off x="10686466" y="99417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4" name="Freeform 3164"/>
          <p:cNvSpPr/>
          <p:nvPr/>
        </p:nvSpPr>
        <p:spPr>
          <a:xfrm>
            <a:off x="11108473" y="10252774"/>
            <a:ext cx="133705" cy="23876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5" name="Freeform 3165"/>
          <p:cNvSpPr/>
          <p:nvPr/>
        </p:nvSpPr>
        <p:spPr>
          <a:xfrm>
            <a:off x="11831917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6" name="Freeform 3166"/>
          <p:cNvSpPr/>
          <p:nvPr/>
        </p:nvSpPr>
        <p:spPr>
          <a:xfrm>
            <a:off x="12101716" y="99417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5854700"/>
                </a:moveTo>
                <a:cubicBezTo>
                  <a:pt x="0" y="5346700"/>
                  <a:pt x="76200" y="4889500"/>
                  <a:pt x="228600" y="4483100"/>
                </a:cubicBezTo>
                <a:cubicBezTo>
                  <a:pt x="381000" y="4076700"/>
                  <a:pt x="586316" y="3733800"/>
                  <a:pt x="844550" y="3454400"/>
                </a:cubicBezTo>
                <a:cubicBezTo>
                  <a:pt x="1102783" y="3175000"/>
                  <a:pt x="1397000" y="2959100"/>
                  <a:pt x="1727200" y="2806700"/>
                </a:cubicBezTo>
                <a:cubicBezTo>
                  <a:pt x="2057400" y="2654300"/>
                  <a:pt x="2400300" y="2578100"/>
                  <a:pt x="2755900" y="2578100"/>
                </a:cubicBezTo>
                <a:cubicBezTo>
                  <a:pt x="3128433" y="2578100"/>
                  <a:pt x="3448050" y="2643717"/>
                  <a:pt x="3714750" y="2774950"/>
                </a:cubicBezTo>
                <a:cubicBezTo>
                  <a:pt x="3981450" y="2906184"/>
                  <a:pt x="4241800" y="3086100"/>
                  <a:pt x="4495800" y="3314700"/>
                </a:cubicBezTo>
                <a:lnTo>
                  <a:pt x="4432300" y="2260600"/>
                </a:lnTo>
                <a:lnTo>
                  <a:pt x="4432300" y="0"/>
                </a:lnTo>
                <a:lnTo>
                  <a:pt x="5905500" y="0"/>
                </a:lnTo>
                <a:lnTo>
                  <a:pt x="5905500" y="8966200"/>
                </a:lnTo>
                <a:lnTo>
                  <a:pt x="4699000" y="8966200"/>
                </a:lnTo>
                <a:lnTo>
                  <a:pt x="4584700" y="8242300"/>
                </a:lnTo>
                <a:lnTo>
                  <a:pt x="4546600" y="8242300"/>
                </a:lnTo>
                <a:cubicBezTo>
                  <a:pt x="4301066" y="8487834"/>
                  <a:pt x="4015316" y="8695267"/>
                  <a:pt x="3689350" y="8864600"/>
                </a:cubicBezTo>
                <a:cubicBezTo>
                  <a:pt x="3363383" y="9033933"/>
                  <a:pt x="3022600" y="9118600"/>
                  <a:pt x="2667000" y="9118600"/>
                </a:cubicBezTo>
                <a:cubicBezTo>
                  <a:pt x="2269066" y="9118600"/>
                  <a:pt x="1905000" y="9044516"/>
                  <a:pt x="1574800" y="8896350"/>
                </a:cubicBezTo>
                <a:cubicBezTo>
                  <a:pt x="1244600" y="8748184"/>
                  <a:pt x="963083" y="8534400"/>
                  <a:pt x="730250" y="8255000"/>
                </a:cubicBezTo>
                <a:cubicBezTo>
                  <a:pt x="497416" y="7975600"/>
                  <a:pt x="317500" y="7634817"/>
                  <a:pt x="190500" y="7232650"/>
                </a:cubicBezTo>
                <a:cubicBezTo>
                  <a:pt x="63500" y="6830484"/>
                  <a:pt x="0" y="6371167"/>
                  <a:pt x="0" y="5854700"/>
                </a:cubicBezTo>
                <a:close/>
                <a:moveTo>
                  <a:pt x="1511300" y="5842000"/>
                </a:moveTo>
                <a:cubicBezTo>
                  <a:pt x="1511300" y="6519334"/>
                  <a:pt x="1642533" y="7033684"/>
                  <a:pt x="1905000" y="7385050"/>
                </a:cubicBezTo>
                <a:cubicBezTo>
                  <a:pt x="2167466" y="7736417"/>
                  <a:pt x="2540000" y="7912100"/>
                  <a:pt x="3022600" y="7912100"/>
                </a:cubicBezTo>
                <a:cubicBezTo>
                  <a:pt x="3539066" y="7912100"/>
                  <a:pt x="4008966" y="7662334"/>
                  <a:pt x="4432300" y="7162800"/>
                </a:cubicBezTo>
                <a:lnTo>
                  <a:pt x="4432300" y="4356100"/>
                </a:lnTo>
                <a:cubicBezTo>
                  <a:pt x="4212166" y="4144434"/>
                  <a:pt x="3992033" y="3996267"/>
                  <a:pt x="3771900" y="3911600"/>
                </a:cubicBezTo>
                <a:cubicBezTo>
                  <a:pt x="3551766" y="3826934"/>
                  <a:pt x="3327400" y="3784600"/>
                  <a:pt x="3098800" y="3784600"/>
                </a:cubicBezTo>
                <a:cubicBezTo>
                  <a:pt x="2878666" y="3784600"/>
                  <a:pt x="2673350" y="3831167"/>
                  <a:pt x="2482850" y="3924300"/>
                </a:cubicBezTo>
                <a:cubicBezTo>
                  <a:pt x="2292350" y="4017434"/>
                  <a:pt x="2125133" y="4150784"/>
                  <a:pt x="1981200" y="4324350"/>
                </a:cubicBezTo>
                <a:cubicBezTo>
                  <a:pt x="1837266" y="4497917"/>
                  <a:pt x="1722966" y="4711700"/>
                  <a:pt x="1638300" y="4965700"/>
                </a:cubicBezTo>
                <a:cubicBezTo>
                  <a:pt x="1553633" y="5219700"/>
                  <a:pt x="1511300" y="5511800"/>
                  <a:pt x="1511300" y="5842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7" name="Freeform 3167"/>
          <p:cNvSpPr/>
          <p:nvPr/>
        </p:nvSpPr>
        <p:spPr>
          <a:xfrm>
            <a:off x="12465227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8" name="Freeform 3168"/>
          <p:cNvSpPr/>
          <p:nvPr/>
        </p:nvSpPr>
        <p:spPr>
          <a:xfrm>
            <a:off x="12828739" y="9941789"/>
            <a:ext cx="279946" cy="428574"/>
          </a:xfrm>
          <a:custGeom>
            <a:avLst/>
            <a:gdLst/>
            <a:ahLst/>
            <a:cxnLst/>
            <a:rect l="0" t="0" r="0" b="0"/>
            <a:pathLst>
              <a:path w="5956300" h="9118600">
                <a:moveTo>
                  <a:pt x="0" y="0"/>
                </a:moveTo>
                <a:lnTo>
                  <a:pt x="3429000" y="0"/>
                </a:lnTo>
                <a:lnTo>
                  <a:pt x="3429000" y="6769100"/>
                </a:lnTo>
                <a:cubicBezTo>
                  <a:pt x="3429000" y="7192434"/>
                  <a:pt x="3534833" y="7490884"/>
                  <a:pt x="3746500" y="7664450"/>
                </a:cubicBezTo>
                <a:cubicBezTo>
                  <a:pt x="3958166" y="7838017"/>
                  <a:pt x="4224866" y="7924800"/>
                  <a:pt x="4546600" y="7924800"/>
                </a:cubicBezTo>
                <a:cubicBezTo>
                  <a:pt x="4851400" y="7924800"/>
                  <a:pt x="5207000" y="7844367"/>
                  <a:pt x="5613400" y="7683500"/>
                </a:cubicBezTo>
                <a:lnTo>
                  <a:pt x="5956300" y="8763000"/>
                </a:lnTo>
                <a:cubicBezTo>
                  <a:pt x="5659966" y="8864600"/>
                  <a:pt x="5382683" y="8949267"/>
                  <a:pt x="5124450" y="9017000"/>
                </a:cubicBezTo>
                <a:cubicBezTo>
                  <a:pt x="4866216" y="9084733"/>
                  <a:pt x="4555066" y="9118600"/>
                  <a:pt x="4191000" y="9118600"/>
                </a:cubicBezTo>
                <a:cubicBezTo>
                  <a:pt x="3454400" y="9118600"/>
                  <a:pt x="2899833" y="8906934"/>
                  <a:pt x="2527300" y="8483600"/>
                </a:cubicBezTo>
                <a:cubicBezTo>
                  <a:pt x="2154766" y="8060267"/>
                  <a:pt x="1968500" y="7463367"/>
                  <a:pt x="1968500" y="6692900"/>
                </a:cubicBezTo>
                <a:lnTo>
                  <a:pt x="1968500" y="1155700"/>
                </a:lnTo>
                <a:lnTo>
                  <a:pt x="0" y="11557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9" name="Freeform 3169"/>
          <p:cNvSpPr/>
          <p:nvPr/>
        </p:nvSpPr>
        <p:spPr>
          <a:xfrm>
            <a:off x="13181507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0" name="Freeform 3170"/>
          <p:cNvSpPr/>
          <p:nvPr/>
        </p:nvSpPr>
        <p:spPr>
          <a:xfrm>
            <a:off x="13537856" y="99901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1" name="Freeform 3171"/>
          <p:cNvSpPr/>
          <p:nvPr/>
        </p:nvSpPr>
        <p:spPr>
          <a:xfrm>
            <a:off x="13897788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2" name="Freeform 3172"/>
          <p:cNvSpPr/>
          <p:nvPr/>
        </p:nvSpPr>
        <p:spPr>
          <a:xfrm>
            <a:off x="14331733" y="10252774"/>
            <a:ext cx="133705" cy="23876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3" name="Freeform 3173"/>
          <p:cNvSpPr/>
          <p:nvPr/>
        </p:nvSpPr>
        <p:spPr>
          <a:xfrm>
            <a:off x="15055176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4" name="Freeform 3174"/>
          <p:cNvSpPr/>
          <p:nvPr/>
        </p:nvSpPr>
        <p:spPr>
          <a:xfrm>
            <a:off x="15330347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5" name="Freeform 3175"/>
          <p:cNvSpPr/>
          <p:nvPr/>
        </p:nvSpPr>
        <p:spPr>
          <a:xfrm>
            <a:off x="15688488" y="100629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6" name="Freeform 3176"/>
          <p:cNvSpPr/>
          <p:nvPr/>
        </p:nvSpPr>
        <p:spPr>
          <a:xfrm>
            <a:off x="16053193" y="100629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7" name="Freeform 3177"/>
          <p:cNvSpPr/>
          <p:nvPr/>
        </p:nvSpPr>
        <p:spPr>
          <a:xfrm>
            <a:off x="16480573" y="10252774"/>
            <a:ext cx="133705" cy="23876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8" name="Freeform 3178"/>
          <p:cNvSpPr/>
          <p:nvPr/>
        </p:nvSpPr>
        <p:spPr>
          <a:xfrm>
            <a:off x="17204017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9" name="Freeform 3179"/>
          <p:cNvSpPr/>
          <p:nvPr/>
        </p:nvSpPr>
        <p:spPr>
          <a:xfrm>
            <a:off x="17479188" y="100629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0" name="Freeform 3180"/>
          <p:cNvSpPr/>
          <p:nvPr/>
        </p:nvSpPr>
        <p:spPr>
          <a:xfrm>
            <a:off x="17849265" y="100629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1" name="Freeform 3181"/>
          <p:cNvSpPr/>
          <p:nvPr/>
        </p:nvSpPr>
        <p:spPr>
          <a:xfrm>
            <a:off x="18200838" y="10062960"/>
            <a:ext cx="270992" cy="307403"/>
          </a:xfrm>
          <a:custGeom>
            <a:avLst/>
            <a:gdLst/>
            <a:ahLst/>
            <a:cxnLst/>
            <a:rect l="0" t="0" r="0" b="0"/>
            <a:pathLst>
              <a:path w="5765800" h="6540500">
                <a:moveTo>
                  <a:pt x="0" y="4711700"/>
                </a:moveTo>
                <a:cubicBezTo>
                  <a:pt x="0" y="4364567"/>
                  <a:pt x="80433" y="4057650"/>
                  <a:pt x="241300" y="3790950"/>
                </a:cubicBezTo>
                <a:cubicBezTo>
                  <a:pt x="402166" y="3524250"/>
                  <a:pt x="656166" y="3297767"/>
                  <a:pt x="1003300" y="3111500"/>
                </a:cubicBezTo>
                <a:cubicBezTo>
                  <a:pt x="1350433" y="2925234"/>
                  <a:pt x="1794933" y="2772834"/>
                  <a:pt x="2336800" y="2654300"/>
                </a:cubicBezTo>
                <a:cubicBezTo>
                  <a:pt x="2878666" y="2535767"/>
                  <a:pt x="3534833" y="2451100"/>
                  <a:pt x="4305300" y="2400300"/>
                </a:cubicBezTo>
                <a:cubicBezTo>
                  <a:pt x="4279900" y="2044700"/>
                  <a:pt x="4152900" y="1752600"/>
                  <a:pt x="3924300" y="1524000"/>
                </a:cubicBezTo>
                <a:cubicBezTo>
                  <a:pt x="3695700" y="1295400"/>
                  <a:pt x="3327400" y="1181100"/>
                  <a:pt x="2819400" y="1181100"/>
                </a:cubicBezTo>
                <a:cubicBezTo>
                  <a:pt x="2463800" y="1181100"/>
                  <a:pt x="2114550" y="1246717"/>
                  <a:pt x="1771650" y="1377950"/>
                </a:cubicBezTo>
                <a:cubicBezTo>
                  <a:pt x="1428750" y="1509184"/>
                  <a:pt x="1096433" y="1663700"/>
                  <a:pt x="774700" y="1841500"/>
                </a:cubicBezTo>
                <a:lnTo>
                  <a:pt x="241300" y="863600"/>
                </a:lnTo>
                <a:cubicBezTo>
                  <a:pt x="622300" y="643467"/>
                  <a:pt x="1058333" y="444500"/>
                  <a:pt x="1549400" y="266700"/>
                </a:cubicBezTo>
                <a:cubicBezTo>
                  <a:pt x="2040466" y="88900"/>
                  <a:pt x="2552700" y="0"/>
                  <a:pt x="3086100" y="0"/>
                </a:cubicBezTo>
                <a:cubicBezTo>
                  <a:pt x="3958166" y="0"/>
                  <a:pt x="4622800" y="230717"/>
                  <a:pt x="5080000" y="692150"/>
                </a:cubicBezTo>
                <a:cubicBezTo>
                  <a:pt x="5537200" y="1153584"/>
                  <a:pt x="5765800" y="1820334"/>
                  <a:pt x="5765800" y="2692400"/>
                </a:cubicBezTo>
                <a:lnTo>
                  <a:pt x="5765800" y="6388100"/>
                </a:lnTo>
                <a:lnTo>
                  <a:pt x="4572000" y="6388100"/>
                </a:lnTo>
                <a:lnTo>
                  <a:pt x="4457700" y="5613400"/>
                </a:lnTo>
                <a:lnTo>
                  <a:pt x="4419600" y="5613400"/>
                </a:lnTo>
                <a:cubicBezTo>
                  <a:pt x="4089400" y="5867400"/>
                  <a:pt x="3723216" y="6085417"/>
                  <a:pt x="3321050" y="6267450"/>
                </a:cubicBezTo>
                <a:cubicBezTo>
                  <a:pt x="2918883" y="6449483"/>
                  <a:pt x="2506133" y="6540500"/>
                  <a:pt x="2082800" y="6540500"/>
                </a:cubicBezTo>
                <a:cubicBezTo>
                  <a:pt x="1778000" y="6540500"/>
                  <a:pt x="1498600" y="6496050"/>
                  <a:pt x="1244600" y="6407150"/>
                </a:cubicBezTo>
                <a:cubicBezTo>
                  <a:pt x="990600" y="6318250"/>
                  <a:pt x="770466" y="6193367"/>
                  <a:pt x="584200" y="6032500"/>
                </a:cubicBezTo>
                <a:cubicBezTo>
                  <a:pt x="397933" y="5871634"/>
                  <a:pt x="254000" y="5679017"/>
                  <a:pt x="152400" y="5454650"/>
                </a:cubicBezTo>
                <a:cubicBezTo>
                  <a:pt x="50800" y="5230284"/>
                  <a:pt x="0" y="4982634"/>
                  <a:pt x="0" y="4711700"/>
                </a:cubicBezTo>
                <a:close/>
                <a:moveTo>
                  <a:pt x="1409700" y="4597400"/>
                </a:moveTo>
                <a:cubicBezTo>
                  <a:pt x="1409700" y="4876800"/>
                  <a:pt x="1517650" y="5080000"/>
                  <a:pt x="1733550" y="5207000"/>
                </a:cubicBezTo>
                <a:cubicBezTo>
                  <a:pt x="1949450" y="5334000"/>
                  <a:pt x="2214033" y="5397500"/>
                  <a:pt x="2527300" y="5397500"/>
                </a:cubicBezTo>
                <a:cubicBezTo>
                  <a:pt x="2840566" y="5397500"/>
                  <a:pt x="3143250" y="5327650"/>
                  <a:pt x="3435350" y="5187950"/>
                </a:cubicBezTo>
                <a:cubicBezTo>
                  <a:pt x="3727450" y="5048250"/>
                  <a:pt x="4017433" y="4864100"/>
                  <a:pt x="4305300" y="4635500"/>
                </a:cubicBezTo>
                <a:lnTo>
                  <a:pt x="4305300" y="3314700"/>
                </a:lnTo>
                <a:cubicBezTo>
                  <a:pt x="3746500" y="3357034"/>
                  <a:pt x="3280833" y="3414184"/>
                  <a:pt x="2908300" y="3486150"/>
                </a:cubicBezTo>
                <a:cubicBezTo>
                  <a:pt x="2535766" y="3558117"/>
                  <a:pt x="2239433" y="3649134"/>
                  <a:pt x="2019300" y="3759200"/>
                </a:cubicBezTo>
                <a:cubicBezTo>
                  <a:pt x="1799166" y="3869267"/>
                  <a:pt x="1642533" y="3994150"/>
                  <a:pt x="1549400" y="4133850"/>
                </a:cubicBezTo>
                <a:cubicBezTo>
                  <a:pt x="1456266" y="4273550"/>
                  <a:pt x="1409700" y="4428067"/>
                  <a:pt x="1409700" y="45974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2" name="Freeform 3182"/>
          <p:cNvSpPr/>
          <p:nvPr/>
        </p:nvSpPr>
        <p:spPr>
          <a:xfrm>
            <a:off x="18560173" y="10062960"/>
            <a:ext cx="280543" cy="307403"/>
          </a:xfrm>
          <a:custGeom>
            <a:avLst/>
            <a:gdLst/>
            <a:ahLst/>
            <a:cxnLst/>
            <a:rect l="0" t="0" r="0" b="0"/>
            <a:pathLst>
              <a:path w="5969000" h="6540500">
                <a:moveTo>
                  <a:pt x="0" y="3276600"/>
                </a:moveTo>
                <a:cubicBezTo>
                  <a:pt x="0" y="2760134"/>
                  <a:pt x="95250" y="2298700"/>
                  <a:pt x="285750" y="1892300"/>
                </a:cubicBezTo>
                <a:cubicBezTo>
                  <a:pt x="476250" y="1485900"/>
                  <a:pt x="732366" y="1143000"/>
                  <a:pt x="1054100" y="863600"/>
                </a:cubicBezTo>
                <a:cubicBezTo>
                  <a:pt x="1375833" y="584200"/>
                  <a:pt x="1752600" y="370417"/>
                  <a:pt x="2184400" y="222250"/>
                </a:cubicBezTo>
                <a:cubicBezTo>
                  <a:pt x="2616200" y="74084"/>
                  <a:pt x="3069166" y="0"/>
                  <a:pt x="3543300" y="0"/>
                </a:cubicBezTo>
                <a:cubicBezTo>
                  <a:pt x="4051300" y="0"/>
                  <a:pt x="4497916" y="84667"/>
                  <a:pt x="4883150" y="254000"/>
                </a:cubicBezTo>
                <a:cubicBezTo>
                  <a:pt x="5268383" y="423334"/>
                  <a:pt x="5592233" y="630767"/>
                  <a:pt x="5854700" y="876300"/>
                </a:cubicBezTo>
                <a:lnTo>
                  <a:pt x="5156200" y="1790700"/>
                </a:lnTo>
                <a:cubicBezTo>
                  <a:pt x="4910666" y="1595967"/>
                  <a:pt x="4663016" y="1447800"/>
                  <a:pt x="4413250" y="1346200"/>
                </a:cubicBezTo>
                <a:cubicBezTo>
                  <a:pt x="4163483" y="1244600"/>
                  <a:pt x="3898900" y="1193800"/>
                  <a:pt x="3619500" y="1193800"/>
                </a:cubicBezTo>
                <a:cubicBezTo>
                  <a:pt x="2992966" y="1193800"/>
                  <a:pt x="2484966" y="1382184"/>
                  <a:pt x="2095500" y="1758950"/>
                </a:cubicBezTo>
                <a:cubicBezTo>
                  <a:pt x="1706033" y="2135717"/>
                  <a:pt x="1511300" y="2641600"/>
                  <a:pt x="1511300" y="3276600"/>
                </a:cubicBezTo>
                <a:cubicBezTo>
                  <a:pt x="1511300" y="3589867"/>
                  <a:pt x="1562100" y="3873500"/>
                  <a:pt x="1663700" y="4127500"/>
                </a:cubicBezTo>
                <a:cubicBezTo>
                  <a:pt x="1765300" y="4381500"/>
                  <a:pt x="1907116" y="4599517"/>
                  <a:pt x="2089150" y="4781550"/>
                </a:cubicBezTo>
                <a:cubicBezTo>
                  <a:pt x="2271183" y="4963584"/>
                  <a:pt x="2489200" y="5103284"/>
                  <a:pt x="2743200" y="5200650"/>
                </a:cubicBezTo>
                <a:cubicBezTo>
                  <a:pt x="2997200" y="5298017"/>
                  <a:pt x="3276600" y="5346700"/>
                  <a:pt x="3581400" y="5346700"/>
                </a:cubicBezTo>
                <a:cubicBezTo>
                  <a:pt x="3937000" y="5346700"/>
                  <a:pt x="4260850" y="5278967"/>
                  <a:pt x="4552950" y="5143500"/>
                </a:cubicBezTo>
                <a:cubicBezTo>
                  <a:pt x="4845050" y="5008034"/>
                  <a:pt x="5113866" y="4847167"/>
                  <a:pt x="5359400" y="4660900"/>
                </a:cubicBezTo>
                <a:lnTo>
                  <a:pt x="5969000" y="5600700"/>
                </a:lnTo>
                <a:cubicBezTo>
                  <a:pt x="5613400" y="5913967"/>
                  <a:pt x="5215466" y="6148917"/>
                  <a:pt x="4775200" y="6305550"/>
                </a:cubicBezTo>
                <a:cubicBezTo>
                  <a:pt x="4334933" y="6462183"/>
                  <a:pt x="3890433" y="6540500"/>
                  <a:pt x="3441700" y="6540500"/>
                </a:cubicBezTo>
                <a:cubicBezTo>
                  <a:pt x="2950633" y="6540500"/>
                  <a:pt x="2495550" y="6468533"/>
                  <a:pt x="2076450" y="6324600"/>
                </a:cubicBezTo>
                <a:cubicBezTo>
                  <a:pt x="1657350" y="6180667"/>
                  <a:pt x="1293283" y="5969000"/>
                  <a:pt x="984250" y="5689600"/>
                </a:cubicBezTo>
                <a:cubicBezTo>
                  <a:pt x="675216" y="5410200"/>
                  <a:pt x="433916" y="5067300"/>
                  <a:pt x="260350" y="4660900"/>
                </a:cubicBezTo>
                <a:cubicBezTo>
                  <a:pt x="86783" y="4254500"/>
                  <a:pt x="0" y="3793067"/>
                  <a:pt x="0" y="32766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3" name="Freeform 3183"/>
          <p:cNvSpPr/>
          <p:nvPr/>
        </p:nvSpPr>
        <p:spPr>
          <a:xfrm>
            <a:off x="18911748" y="100629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4" name="Freeform 3184"/>
          <p:cNvSpPr/>
          <p:nvPr/>
        </p:nvSpPr>
        <p:spPr>
          <a:xfrm>
            <a:off x="19345694" y="10252774"/>
            <a:ext cx="133705" cy="238760"/>
          </a:xfrm>
          <a:custGeom>
            <a:avLst/>
            <a:gdLst/>
            <a:ahLst/>
            <a:cxnLst/>
            <a:rect l="0" t="0" r="0" b="0"/>
            <a:pathLst>
              <a:path w="2844800" h="5080000">
                <a:moveTo>
                  <a:pt x="0" y="4203700"/>
                </a:moveTo>
                <a:cubicBezTo>
                  <a:pt x="1075266" y="3771900"/>
                  <a:pt x="1617133" y="3119966"/>
                  <a:pt x="1625600" y="2247900"/>
                </a:cubicBezTo>
                <a:cubicBezTo>
                  <a:pt x="1583266" y="2256367"/>
                  <a:pt x="1524000" y="2260600"/>
                  <a:pt x="1447800" y="2260600"/>
                </a:cubicBezTo>
                <a:cubicBezTo>
                  <a:pt x="1126066" y="2260600"/>
                  <a:pt x="846666" y="2165350"/>
                  <a:pt x="609600" y="1974850"/>
                </a:cubicBezTo>
                <a:cubicBezTo>
                  <a:pt x="372533" y="1784350"/>
                  <a:pt x="254000" y="1502834"/>
                  <a:pt x="254000" y="1130300"/>
                </a:cubicBezTo>
                <a:cubicBezTo>
                  <a:pt x="254000" y="774700"/>
                  <a:pt x="374650" y="497417"/>
                  <a:pt x="615950" y="298450"/>
                </a:cubicBezTo>
                <a:cubicBezTo>
                  <a:pt x="857250" y="99484"/>
                  <a:pt x="1143000" y="0"/>
                  <a:pt x="1473200" y="0"/>
                </a:cubicBezTo>
                <a:cubicBezTo>
                  <a:pt x="1930400" y="0"/>
                  <a:pt x="2273300" y="169334"/>
                  <a:pt x="2501900" y="508000"/>
                </a:cubicBezTo>
                <a:cubicBezTo>
                  <a:pt x="2730500" y="846667"/>
                  <a:pt x="2844800" y="1312334"/>
                  <a:pt x="2844800" y="1905000"/>
                </a:cubicBezTo>
                <a:cubicBezTo>
                  <a:pt x="2844800" y="2683933"/>
                  <a:pt x="2633133" y="3342216"/>
                  <a:pt x="2209800" y="3879850"/>
                </a:cubicBezTo>
                <a:cubicBezTo>
                  <a:pt x="1786466" y="4417483"/>
                  <a:pt x="1176866" y="4817533"/>
                  <a:pt x="381000" y="50800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5" name="Freeform 3185"/>
          <p:cNvSpPr/>
          <p:nvPr/>
        </p:nvSpPr>
        <p:spPr>
          <a:xfrm>
            <a:off x="20069135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6" name="Freeform 3186"/>
          <p:cNvSpPr/>
          <p:nvPr/>
        </p:nvSpPr>
        <p:spPr>
          <a:xfrm>
            <a:off x="20427276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7" name="Freeform 3187"/>
          <p:cNvSpPr/>
          <p:nvPr/>
        </p:nvSpPr>
        <p:spPr>
          <a:xfrm>
            <a:off x="20785417" y="102497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8" name="Freeform 3188"/>
          <p:cNvSpPr/>
          <p:nvPr/>
        </p:nvSpPr>
        <p:spPr>
          <a:xfrm>
            <a:off x="21100580" y="101602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9" name="Freeform 3189"/>
          <p:cNvSpPr/>
          <p:nvPr/>
        </p:nvSpPr>
        <p:spPr>
          <a:xfrm>
            <a:off x="21458719" y="10160254"/>
            <a:ext cx="204139" cy="54914"/>
          </a:xfrm>
          <a:custGeom>
            <a:avLst/>
            <a:gdLst/>
            <a:ahLst/>
            <a:cxnLst/>
            <a:rect l="0" t="0" r="0" b="0"/>
            <a:pathLst>
              <a:path w="4343400" h="1168400">
                <a:moveTo>
                  <a:pt x="0" y="0"/>
                </a:moveTo>
                <a:lnTo>
                  <a:pt x="4343400" y="0"/>
                </a:lnTo>
                <a:lnTo>
                  <a:pt x="43434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0" name="Freeform 3190"/>
          <p:cNvSpPr/>
          <p:nvPr/>
        </p:nvSpPr>
        <p:spPr>
          <a:xfrm>
            <a:off x="21800744" y="100020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888471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1" name="Freeform 3191"/>
          <p:cNvSpPr/>
          <p:nvPr/>
        </p:nvSpPr>
        <p:spPr>
          <a:xfrm>
            <a:off x="2470734" y="107513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0" y="3200400"/>
                </a:moveTo>
                <a:lnTo>
                  <a:pt x="4826000" y="0"/>
                </a:lnTo>
                <a:lnTo>
                  <a:pt x="4826000" y="1358900"/>
                </a:lnTo>
                <a:lnTo>
                  <a:pt x="1231900" y="3695700"/>
                </a:lnTo>
                <a:lnTo>
                  <a:pt x="1231900" y="3746500"/>
                </a:lnTo>
                <a:lnTo>
                  <a:pt x="4826000" y="6083300"/>
                </a:lnTo>
                <a:lnTo>
                  <a:pt x="4826000" y="7442200"/>
                </a:lnTo>
                <a:lnTo>
                  <a:pt x="0" y="42418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2" name="Freeform 3192"/>
          <p:cNvSpPr/>
          <p:nvPr/>
        </p:nvSpPr>
        <p:spPr>
          <a:xfrm>
            <a:off x="2808579" y="106755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3" name="Freeform 3193"/>
          <p:cNvSpPr/>
          <p:nvPr/>
        </p:nvSpPr>
        <p:spPr>
          <a:xfrm>
            <a:off x="3165525" y="108122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4" name="Freeform 3194"/>
          <p:cNvSpPr/>
          <p:nvPr/>
        </p:nvSpPr>
        <p:spPr>
          <a:xfrm>
            <a:off x="3523665" y="108122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5" name="Freeform 3195"/>
          <p:cNvSpPr/>
          <p:nvPr/>
        </p:nvSpPr>
        <p:spPr>
          <a:xfrm>
            <a:off x="3874642" y="108194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6" name="Freeform 3196"/>
          <p:cNvSpPr/>
          <p:nvPr/>
        </p:nvSpPr>
        <p:spPr>
          <a:xfrm>
            <a:off x="4226217" y="107394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7" name="Freeform 3197"/>
          <p:cNvSpPr/>
          <p:nvPr/>
        </p:nvSpPr>
        <p:spPr>
          <a:xfrm>
            <a:off x="4931155" y="10730484"/>
            <a:ext cx="303225" cy="469163"/>
          </a:xfrm>
          <a:custGeom>
            <a:avLst/>
            <a:gdLst/>
            <a:ahLst/>
            <a:cxnLst/>
            <a:rect l="0" t="0" r="0" b="0"/>
            <a:pathLst>
              <a:path w="6451600" h="9982200">
                <a:moveTo>
                  <a:pt x="6451600" y="6858000"/>
                </a:moveTo>
                <a:lnTo>
                  <a:pt x="5638800" y="6858000"/>
                </a:lnTo>
                <a:lnTo>
                  <a:pt x="5524500" y="6172200"/>
                </a:lnTo>
                <a:lnTo>
                  <a:pt x="5473700" y="6172200"/>
                </a:lnTo>
                <a:cubicBezTo>
                  <a:pt x="5304366" y="6400800"/>
                  <a:pt x="5080000" y="6597650"/>
                  <a:pt x="4800600" y="6762750"/>
                </a:cubicBezTo>
                <a:cubicBezTo>
                  <a:pt x="4521200" y="6927850"/>
                  <a:pt x="4212166" y="7010400"/>
                  <a:pt x="3873500" y="7010400"/>
                </a:cubicBezTo>
                <a:cubicBezTo>
                  <a:pt x="3644900" y="7010400"/>
                  <a:pt x="3431116" y="6968067"/>
                  <a:pt x="3232150" y="6883400"/>
                </a:cubicBezTo>
                <a:cubicBezTo>
                  <a:pt x="3033183" y="6798734"/>
                  <a:pt x="2861733" y="6680200"/>
                  <a:pt x="2717800" y="6527800"/>
                </a:cubicBezTo>
                <a:cubicBezTo>
                  <a:pt x="2573866" y="6375400"/>
                  <a:pt x="2459566" y="6193367"/>
                  <a:pt x="2374900" y="5981700"/>
                </a:cubicBezTo>
                <a:cubicBezTo>
                  <a:pt x="2290233" y="5770034"/>
                  <a:pt x="2247900" y="5537200"/>
                  <a:pt x="2247900" y="5283200"/>
                </a:cubicBezTo>
                <a:cubicBezTo>
                  <a:pt x="2247900" y="4622800"/>
                  <a:pt x="2533650" y="4127500"/>
                  <a:pt x="3105150" y="3797300"/>
                </a:cubicBezTo>
                <a:cubicBezTo>
                  <a:pt x="3676650" y="3467100"/>
                  <a:pt x="4478866" y="3238500"/>
                  <a:pt x="5511800" y="3111500"/>
                </a:cubicBezTo>
                <a:lnTo>
                  <a:pt x="5511800" y="2921000"/>
                </a:lnTo>
                <a:cubicBezTo>
                  <a:pt x="5511800" y="2650067"/>
                  <a:pt x="5475816" y="2393950"/>
                  <a:pt x="5403850" y="2152650"/>
                </a:cubicBezTo>
                <a:cubicBezTo>
                  <a:pt x="5331883" y="1911350"/>
                  <a:pt x="5223933" y="1697567"/>
                  <a:pt x="5080000" y="1511300"/>
                </a:cubicBezTo>
                <a:cubicBezTo>
                  <a:pt x="4936066" y="1325034"/>
                  <a:pt x="4749800" y="1178984"/>
                  <a:pt x="4521200" y="1073150"/>
                </a:cubicBezTo>
                <a:cubicBezTo>
                  <a:pt x="4292600" y="967317"/>
                  <a:pt x="4025900" y="914400"/>
                  <a:pt x="3721100" y="914400"/>
                </a:cubicBezTo>
                <a:cubicBezTo>
                  <a:pt x="3382433" y="914400"/>
                  <a:pt x="3052233" y="994834"/>
                  <a:pt x="2730500" y="1155700"/>
                </a:cubicBezTo>
                <a:cubicBezTo>
                  <a:pt x="2408766" y="1316567"/>
                  <a:pt x="2123016" y="1562100"/>
                  <a:pt x="1873250" y="1892300"/>
                </a:cubicBezTo>
                <a:cubicBezTo>
                  <a:pt x="1623483" y="2222500"/>
                  <a:pt x="1422400" y="2643717"/>
                  <a:pt x="1270000" y="3155950"/>
                </a:cubicBezTo>
                <a:cubicBezTo>
                  <a:pt x="1117600" y="3668184"/>
                  <a:pt x="1041400" y="4275667"/>
                  <a:pt x="1041400" y="4978400"/>
                </a:cubicBezTo>
                <a:cubicBezTo>
                  <a:pt x="1041400" y="5647267"/>
                  <a:pt x="1117600" y="6235700"/>
                  <a:pt x="1270000" y="6743700"/>
                </a:cubicBezTo>
                <a:cubicBezTo>
                  <a:pt x="1422400" y="7251700"/>
                  <a:pt x="1625600" y="7677150"/>
                  <a:pt x="1879600" y="8020050"/>
                </a:cubicBezTo>
                <a:cubicBezTo>
                  <a:pt x="2133600" y="8362950"/>
                  <a:pt x="2432050" y="8621183"/>
                  <a:pt x="2774950" y="8794750"/>
                </a:cubicBezTo>
                <a:cubicBezTo>
                  <a:pt x="3117850" y="8968316"/>
                  <a:pt x="3479800" y="9055100"/>
                  <a:pt x="3860800" y="9055100"/>
                </a:cubicBezTo>
                <a:cubicBezTo>
                  <a:pt x="4241800" y="9055100"/>
                  <a:pt x="4563533" y="9010650"/>
                  <a:pt x="4826000" y="8921750"/>
                </a:cubicBezTo>
                <a:cubicBezTo>
                  <a:pt x="5088466" y="8832850"/>
                  <a:pt x="5342466" y="8703733"/>
                  <a:pt x="5588000" y="8534400"/>
                </a:cubicBezTo>
                <a:lnTo>
                  <a:pt x="6045200" y="9283700"/>
                </a:lnTo>
                <a:cubicBezTo>
                  <a:pt x="5698066" y="9503833"/>
                  <a:pt x="5348816" y="9675283"/>
                  <a:pt x="4997450" y="9798050"/>
                </a:cubicBezTo>
                <a:cubicBezTo>
                  <a:pt x="4646083" y="9920816"/>
                  <a:pt x="4250266" y="9982200"/>
                  <a:pt x="3810000" y="9982200"/>
                </a:cubicBezTo>
                <a:cubicBezTo>
                  <a:pt x="3302000" y="9982200"/>
                  <a:pt x="2819400" y="9876366"/>
                  <a:pt x="2362200" y="9664700"/>
                </a:cubicBezTo>
                <a:cubicBezTo>
                  <a:pt x="1905000" y="9453033"/>
                  <a:pt x="1500716" y="9137650"/>
                  <a:pt x="1149350" y="8718550"/>
                </a:cubicBezTo>
                <a:cubicBezTo>
                  <a:pt x="797983" y="8299450"/>
                  <a:pt x="518583" y="7772400"/>
                  <a:pt x="311150" y="7137400"/>
                </a:cubicBezTo>
                <a:cubicBezTo>
                  <a:pt x="103716" y="6502400"/>
                  <a:pt x="0" y="5765800"/>
                  <a:pt x="0" y="4927600"/>
                </a:cubicBezTo>
                <a:cubicBezTo>
                  <a:pt x="0" y="4089400"/>
                  <a:pt x="99483" y="3361267"/>
                  <a:pt x="298450" y="2743200"/>
                </a:cubicBezTo>
                <a:cubicBezTo>
                  <a:pt x="497416" y="2125134"/>
                  <a:pt x="766233" y="1612900"/>
                  <a:pt x="1104900" y="1206500"/>
                </a:cubicBezTo>
                <a:cubicBezTo>
                  <a:pt x="1443566" y="800100"/>
                  <a:pt x="1841500" y="497417"/>
                  <a:pt x="2298700" y="298450"/>
                </a:cubicBezTo>
                <a:cubicBezTo>
                  <a:pt x="2755900" y="99484"/>
                  <a:pt x="3246966" y="0"/>
                  <a:pt x="3771900" y="0"/>
                </a:cubicBezTo>
                <a:cubicBezTo>
                  <a:pt x="4229100" y="0"/>
                  <a:pt x="4627033" y="78317"/>
                  <a:pt x="4965700" y="234950"/>
                </a:cubicBezTo>
                <a:cubicBezTo>
                  <a:pt x="5304366" y="391584"/>
                  <a:pt x="5583766" y="607484"/>
                  <a:pt x="5803900" y="882650"/>
                </a:cubicBezTo>
                <a:cubicBezTo>
                  <a:pt x="6024033" y="1157817"/>
                  <a:pt x="6187016" y="1483784"/>
                  <a:pt x="6292850" y="1860550"/>
                </a:cubicBezTo>
                <a:cubicBezTo>
                  <a:pt x="6398683" y="2237317"/>
                  <a:pt x="6451600" y="2641600"/>
                  <a:pt x="6451600" y="3073400"/>
                </a:cubicBezTo>
                <a:close/>
                <a:moveTo>
                  <a:pt x="3352800" y="5257800"/>
                </a:moveTo>
                <a:cubicBezTo>
                  <a:pt x="3352800" y="5503334"/>
                  <a:pt x="3426883" y="5693834"/>
                  <a:pt x="3575050" y="5829300"/>
                </a:cubicBezTo>
                <a:cubicBezTo>
                  <a:pt x="3723216" y="5964767"/>
                  <a:pt x="3928533" y="6032500"/>
                  <a:pt x="4191000" y="6032500"/>
                </a:cubicBezTo>
                <a:cubicBezTo>
                  <a:pt x="4394200" y="6032500"/>
                  <a:pt x="4593166" y="5975350"/>
                  <a:pt x="4787900" y="5861050"/>
                </a:cubicBezTo>
                <a:cubicBezTo>
                  <a:pt x="4982633" y="5746750"/>
                  <a:pt x="5177366" y="5592234"/>
                  <a:pt x="5372100" y="5397500"/>
                </a:cubicBezTo>
                <a:lnTo>
                  <a:pt x="5372100" y="4013200"/>
                </a:lnTo>
                <a:cubicBezTo>
                  <a:pt x="4635500" y="4123267"/>
                  <a:pt x="4114800" y="4273550"/>
                  <a:pt x="3810000" y="4464050"/>
                </a:cubicBezTo>
                <a:cubicBezTo>
                  <a:pt x="3505200" y="4654550"/>
                  <a:pt x="3352800" y="4919134"/>
                  <a:pt x="3352800" y="525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8" name="Freeform 3198"/>
          <p:cNvSpPr/>
          <p:nvPr/>
        </p:nvSpPr>
        <p:spPr>
          <a:xfrm>
            <a:off x="5319141" y="10691089"/>
            <a:ext cx="292481" cy="421411"/>
          </a:xfrm>
          <a:custGeom>
            <a:avLst/>
            <a:gdLst/>
            <a:ahLst/>
            <a:cxnLst/>
            <a:rect l="0" t="0" r="0" b="0"/>
            <a:pathLst>
              <a:path w="6223000" h="8966200">
                <a:moveTo>
                  <a:pt x="0" y="0"/>
                </a:moveTo>
                <a:lnTo>
                  <a:pt x="1473200" y="0"/>
                </a:lnTo>
                <a:lnTo>
                  <a:pt x="1473200" y="5600700"/>
                </a:lnTo>
                <a:lnTo>
                  <a:pt x="1511300" y="5588000"/>
                </a:lnTo>
                <a:lnTo>
                  <a:pt x="4330700" y="2730500"/>
                </a:lnTo>
                <a:lnTo>
                  <a:pt x="5956300" y="2730500"/>
                </a:lnTo>
                <a:lnTo>
                  <a:pt x="3543300" y="5245100"/>
                </a:lnTo>
                <a:lnTo>
                  <a:pt x="6223000" y="8966200"/>
                </a:lnTo>
                <a:lnTo>
                  <a:pt x="4622800" y="8966200"/>
                </a:lnTo>
                <a:lnTo>
                  <a:pt x="2667000" y="6210300"/>
                </a:lnTo>
                <a:lnTo>
                  <a:pt x="1473200" y="7366000"/>
                </a:lnTo>
                <a:lnTo>
                  <a:pt x="1473200" y="8966200"/>
                </a:lnTo>
                <a:lnTo>
                  <a:pt x="0" y="89662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9" name="Freeform 3199"/>
          <p:cNvSpPr/>
          <p:nvPr/>
        </p:nvSpPr>
        <p:spPr>
          <a:xfrm>
            <a:off x="5660567" y="108122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0" name="Freeform 3200"/>
          <p:cNvSpPr/>
          <p:nvPr/>
        </p:nvSpPr>
        <p:spPr>
          <a:xfrm>
            <a:off x="6005576" y="10819423"/>
            <a:ext cx="310984" cy="413651"/>
          </a:xfrm>
          <a:custGeom>
            <a:avLst/>
            <a:gdLst/>
            <a:ahLst/>
            <a:cxnLst/>
            <a:rect l="0" t="0" r="0" b="0"/>
            <a:pathLst>
              <a:path w="6616700" h="8801100">
                <a:moveTo>
                  <a:pt x="622300" y="7531100"/>
                </a:moveTo>
                <a:cubicBezTo>
                  <a:pt x="706966" y="7556500"/>
                  <a:pt x="791633" y="7577666"/>
                  <a:pt x="876300" y="7594600"/>
                </a:cubicBezTo>
                <a:cubicBezTo>
                  <a:pt x="960966" y="7611533"/>
                  <a:pt x="1049866" y="7620000"/>
                  <a:pt x="1143000" y="7620000"/>
                </a:cubicBezTo>
                <a:cubicBezTo>
                  <a:pt x="1540933" y="7620000"/>
                  <a:pt x="1858433" y="7520516"/>
                  <a:pt x="2095500" y="7321550"/>
                </a:cubicBezTo>
                <a:cubicBezTo>
                  <a:pt x="2332566" y="7122583"/>
                  <a:pt x="2514600" y="6866466"/>
                  <a:pt x="2641600" y="6553200"/>
                </a:cubicBezTo>
                <a:lnTo>
                  <a:pt x="2794000" y="6159500"/>
                </a:lnTo>
                <a:lnTo>
                  <a:pt x="0" y="0"/>
                </a:lnTo>
                <a:lnTo>
                  <a:pt x="1460500" y="0"/>
                </a:lnTo>
                <a:lnTo>
                  <a:pt x="2743200" y="3060700"/>
                </a:lnTo>
                <a:cubicBezTo>
                  <a:pt x="2861733" y="3340100"/>
                  <a:pt x="2976033" y="3636434"/>
                  <a:pt x="3086100" y="3949700"/>
                </a:cubicBezTo>
                <a:cubicBezTo>
                  <a:pt x="3196166" y="4262967"/>
                  <a:pt x="3310466" y="4576234"/>
                  <a:pt x="3429000" y="4889500"/>
                </a:cubicBezTo>
                <a:lnTo>
                  <a:pt x="3479800" y="4889500"/>
                </a:lnTo>
                <a:cubicBezTo>
                  <a:pt x="3572933" y="4593167"/>
                  <a:pt x="3674533" y="4288367"/>
                  <a:pt x="3784600" y="3975100"/>
                </a:cubicBezTo>
                <a:cubicBezTo>
                  <a:pt x="3894666" y="3661834"/>
                  <a:pt x="4000500" y="3357034"/>
                  <a:pt x="4102100" y="3060700"/>
                </a:cubicBezTo>
                <a:lnTo>
                  <a:pt x="5232400" y="0"/>
                </a:lnTo>
                <a:lnTo>
                  <a:pt x="6616700" y="0"/>
                </a:lnTo>
                <a:lnTo>
                  <a:pt x="4013200" y="6515100"/>
                </a:lnTo>
                <a:cubicBezTo>
                  <a:pt x="3877733" y="6870700"/>
                  <a:pt x="3727450" y="7188200"/>
                  <a:pt x="3562350" y="7467600"/>
                </a:cubicBezTo>
                <a:cubicBezTo>
                  <a:pt x="3397250" y="7747000"/>
                  <a:pt x="3204633" y="7986183"/>
                  <a:pt x="2984500" y="8185150"/>
                </a:cubicBezTo>
                <a:cubicBezTo>
                  <a:pt x="2764366" y="8384116"/>
                  <a:pt x="2510366" y="8536516"/>
                  <a:pt x="2222500" y="8642350"/>
                </a:cubicBezTo>
                <a:cubicBezTo>
                  <a:pt x="1934633" y="8748183"/>
                  <a:pt x="1604433" y="8801100"/>
                  <a:pt x="1231900" y="8801100"/>
                </a:cubicBezTo>
                <a:cubicBezTo>
                  <a:pt x="1062566" y="8801100"/>
                  <a:pt x="901700" y="8790516"/>
                  <a:pt x="749300" y="8769350"/>
                </a:cubicBezTo>
                <a:cubicBezTo>
                  <a:pt x="596900" y="8748183"/>
                  <a:pt x="461433" y="8716433"/>
                  <a:pt x="342900" y="8674100"/>
                </a:cubicBezTo>
                <a:lnTo>
                  <a:pt x="622300" y="7531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1" name="Freeform 3201"/>
          <p:cNvSpPr/>
          <p:nvPr/>
        </p:nvSpPr>
        <p:spPr>
          <a:xfrm>
            <a:off x="6381623" y="108194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2" name="Freeform 3202"/>
          <p:cNvSpPr/>
          <p:nvPr/>
        </p:nvSpPr>
        <p:spPr>
          <a:xfrm>
            <a:off x="6746926" y="10812260"/>
            <a:ext cx="277558" cy="416039"/>
          </a:xfrm>
          <a:custGeom>
            <a:avLst/>
            <a:gdLst/>
            <a:ahLst/>
            <a:cxnLst/>
            <a:rect l="0" t="0" r="0" b="0"/>
            <a:pathLst>
              <a:path w="5905500" h="8851900">
                <a:moveTo>
                  <a:pt x="1473200" y="6896100"/>
                </a:moveTo>
                <a:lnTo>
                  <a:pt x="1473200" y="8851900"/>
                </a:lnTo>
                <a:lnTo>
                  <a:pt x="0" y="8851900"/>
                </a:lnTo>
                <a:lnTo>
                  <a:pt x="0" y="152400"/>
                </a:lnTo>
                <a:lnTo>
                  <a:pt x="1206500" y="152400"/>
                </a:lnTo>
                <a:lnTo>
                  <a:pt x="1320800" y="863600"/>
                </a:lnTo>
                <a:lnTo>
                  <a:pt x="1358900" y="863600"/>
                </a:lnTo>
                <a:cubicBezTo>
                  <a:pt x="1629833" y="618067"/>
                  <a:pt x="1940983" y="412750"/>
                  <a:pt x="2292350" y="247650"/>
                </a:cubicBezTo>
                <a:cubicBezTo>
                  <a:pt x="2643716" y="82550"/>
                  <a:pt x="2997200" y="0"/>
                  <a:pt x="3352800" y="0"/>
                </a:cubicBezTo>
                <a:cubicBezTo>
                  <a:pt x="3759200" y="0"/>
                  <a:pt x="4121150" y="74084"/>
                  <a:pt x="4438650" y="222250"/>
                </a:cubicBezTo>
                <a:cubicBezTo>
                  <a:pt x="4756150" y="370417"/>
                  <a:pt x="5022850" y="584200"/>
                  <a:pt x="5238750" y="863600"/>
                </a:cubicBezTo>
                <a:cubicBezTo>
                  <a:pt x="5454650" y="1143000"/>
                  <a:pt x="5619750" y="1477434"/>
                  <a:pt x="5734050" y="1866900"/>
                </a:cubicBezTo>
                <a:cubicBezTo>
                  <a:pt x="5848350" y="2256367"/>
                  <a:pt x="5905500" y="2692400"/>
                  <a:pt x="5905500" y="3175000"/>
                </a:cubicBezTo>
                <a:cubicBezTo>
                  <a:pt x="5905500" y="3708400"/>
                  <a:pt x="5829300" y="4184650"/>
                  <a:pt x="5676900" y="4603750"/>
                </a:cubicBezTo>
                <a:cubicBezTo>
                  <a:pt x="5524500" y="5022850"/>
                  <a:pt x="5319183" y="5374217"/>
                  <a:pt x="5060950" y="5657850"/>
                </a:cubicBezTo>
                <a:cubicBezTo>
                  <a:pt x="4802716" y="5941484"/>
                  <a:pt x="4506383" y="6159500"/>
                  <a:pt x="4171950" y="6311900"/>
                </a:cubicBezTo>
                <a:cubicBezTo>
                  <a:pt x="3837516" y="6464300"/>
                  <a:pt x="3492500" y="6540500"/>
                  <a:pt x="3136900" y="6540500"/>
                </a:cubicBezTo>
                <a:cubicBezTo>
                  <a:pt x="2849033" y="6540500"/>
                  <a:pt x="2554816" y="6477000"/>
                  <a:pt x="2254250" y="6350000"/>
                </a:cubicBezTo>
                <a:cubicBezTo>
                  <a:pt x="1953683" y="6223000"/>
                  <a:pt x="1676400" y="6040967"/>
                  <a:pt x="1422400" y="5803900"/>
                </a:cubicBezTo>
                <a:close/>
                <a:moveTo>
                  <a:pt x="1473200" y="4762500"/>
                </a:moveTo>
                <a:cubicBezTo>
                  <a:pt x="1701800" y="4974167"/>
                  <a:pt x="1936750" y="5122334"/>
                  <a:pt x="2178050" y="5207000"/>
                </a:cubicBezTo>
                <a:cubicBezTo>
                  <a:pt x="2419350" y="5291667"/>
                  <a:pt x="2637366" y="5334000"/>
                  <a:pt x="2832100" y="5334000"/>
                </a:cubicBezTo>
                <a:cubicBezTo>
                  <a:pt x="3280833" y="5334000"/>
                  <a:pt x="3653366" y="5154084"/>
                  <a:pt x="3949700" y="4794250"/>
                </a:cubicBezTo>
                <a:cubicBezTo>
                  <a:pt x="4246033" y="4434417"/>
                  <a:pt x="4394200" y="3898900"/>
                  <a:pt x="4394200" y="3187700"/>
                </a:cubicBezTo>
                <a:cubicBezTo>
                  <a:pt x="4394200" y="2561167"/>
                  <a:pt x="4279900" y="2074334"/>
                  <a:pt x="4051300" y="1727200"/>
                </a:cubicBezTo>
                <a:cubicBezTo>
                  <a:pt x="3822700" y="1380067"/>
                  <a:pt x="3454400" y="1206500"/>
                  <a:pt x="2946400" y="1206500"/>
                </a:cubicBezTo>
                <a:cubicBezTo>
                  <a:pt x="2709333" y="1206500"/>
                  <a:pt x="2468033" y="1265767"/>
                  <a:pt x="2222500" y="1384300"/>
                </a:cubicBezTo>
                <a:cubicBezTo>
                  <a:pt x="1976966" y="1502834"/>
                  <a:pt x="1727200" y="1693334"/>
                  <a:pt x="1473200" y="1955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3" name="Freeform 3203"/>
          <p:cNvSpPr/>
          <p:nvPr/>
        </p:nvSpPr>
        <p:spPr>
          <a:xfrm>
            <a:off x="7176096" y="10999089"/>
            <a:ext cx="118186" cy="120573"/>
          </a:xfrm>
          <a:custGeom>
            <a:avLst/>
            <a:gdLst/>
            <a:ahLst/>
            <a:cxnLst/>
            <a:rect l="0" t="0" r="0" b="0"/>
            <a:pathLst>
              <a:path w="2514600" h="2565400">
                <a:moveTo>
                  <a:pt x="0" y="1282700"/>
                </a:moveTo>
                <a:cubicBezTo>
                  <a:pt x="0" y="910167"/>
                  <a:pt x="118533" y="603250"/>
                  <a:pt x="355600" y="361950"/>
                </a:cubicBezTo>
                <a:cubicBezTo>
                  <a:pt x="592666" y="120650"/>
                  <a:pt x="893233" y="0"/>
                  <a:pt x="1257300" y="0"/>
                </a:cubicBezTo>
                <a:cubicBezTo>
                  <a:pt x="1621366" y="0"/>
                  <a:pt x="1921933" y="120650"/>
                  <a:pt x="2159000" y="361950"/>
                </a:cubicBezTo>
                <a:cubicBezTo>
                  <a:pt x="2396066" y="603250"/>
                  <a:pt x="2514600" y="910167"/>
                  <a:pt x="2514600" y="1282700"/>
                </a:cubicBezTo>
                <a:cubicBezTo>
                  <a:pt x="2514600" y="1655234"/>
                  <a:pt x="2396066" y="1962150"/>
                  <a:pt x="2159000" y="2203450"/>
                </a:cubicBezTo>
                <a:cubicBezTo>
                  <a:pt x="1921933" y="2444750"/>
                  <a:pt x="1621366" y="2565400"/>
                  <a:pt x="1257300" y="2565400"/>
                </a:cubicBezTo>
                <a:cubicBezTo>
                  <a:pt x="893233" y="2565400"/>
                  <a:pt x="592666" y="2444750"/>
                  <a:pt x="355600" y="2203450"/>
                </a:cubicBezTo>
                <a:cubicBezTo>
                  <a:pt x="118533" y="1962150"/>
                  <a:pt x="0" y="1655234"/>
                  <a:pt x="0" y="12827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4" name="Freeform 3204"/>
          <p:cNvSpPr/>
          <p:nvPr/>
        </p:nvSpPr>
        <p:spPr>
          <a:xfrm>
            <a:off x="7451267" y="108122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5" name="Freeform 3205"/>
          <p:cNvSpPr/>
          <p:nvPr/>
        </p:nvSpPr>
        <p:spPr>
          <a:xfrm>
            <a:off x="7821345" y="10812260"/>
            <a:ext cx="268605" cy="300240"/>
          </a:xfrm>
          <a:custGeom>
            <a:avLst/>
            <a:gdLst/>
            <a:ahLst/>
            <a:cxnLst/>
            <a:rect l="0" t="0" r="0" b="0"/>
            <a:pathLst>
              <a:path w="5715000" h="6388100">
                <a:moveTo>
                  <a:pt x="0" y="152400"/>
                </a:moveTo>
                <a:lnTo>
                  <a:pt x="1206500" y="152400"/>
                </a:lnTo>
                <a:lnTo>
                  <a:pt x="1320800" y="1092200"/>
                </a:lnTo>
                <a:lnTo>
                  <a:pt x="1371600" y="1092200"/>
                </a:lnTo>
                <a:cubicBezTo>
                  <a:pt x="1667933" y="795867"/>
                  <a:pt x="1996016" y="539750"/>
                  <a:pt x="2355850" y="323850"/>
                </a:cubicBezTo>
                <a:cubicBezTo>
                  <a:pt x="2715683" y="107950"/>
                  <a:pt x="3136900" y="0"/>
                  <a:pt x="3619500" y="0"/>
                </a:cubicBezTo>
                <a:cubicBezTo>
                  <a:pt x="4339166" y="0"/>
                  <a:pt x="4868333" y="218017"/>
                  <a:pt x="5207000" y="654050"/>
                </a:cubicBezTo>
                <a:cubicBezTo>
                  <a:pt x="5545666" y="1090084"/>
                  <a:pt x="5715000" y="1714500"/>
                  <a:pt x="5715000" y="2527300"/>
                </a:cubicBezTo>
                <a:lnTo>
                  <a:pt x="5715000" y="6388100"/>
                </a:lnTo>
                <a:lnTo>
                  <a:pt x="4241800" y="6388100"/>
                </a:lnTo>
                <a:lnTo>
                  <a:pt x="4241800" y="2717800"/>
                </a:lnTo>
                <a:cubicBezTo>
                  <a:pt x="4241800" y="2209800"/>
                  <a:pt x="4155016" y="1839384"/>
                  <a:pt x="3981450" y="1606550"/>
                </a:cubicBezTo>
                <a:cubicBezTo>
                  <a:pt x="3807883" y="1373717"/>
                  <a:pt x="3505200" y="1257300"/>
                  <a:pt x="3073400" y="1257300"/>
                </a:cubicBezTo>
                <a:cubicBezTo>
                  <a:pt x="2768600" y="1257300"/>
                  <a:pt x="2497666" y="1329267"/>
                  <a:pt x="2260600" y="1473200"/>
                </a:cubicBezTo>
                <a:cubicBezTo>
                  <a:pt x="2023533" y="1617134"/>
                  <a:pt x="1761066" y="1837267"/>
                  <a:pt x="1473200" y="21336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6" name="Freeform 3206"/>
          <p:cNvSpPr/>
          <p:nvPr/>
        </p:nvSpPr>
        <p:spPr>
          <a:xfrm>
            <a:off x="8165757" y="107394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7" name="Freeform 3207"/>
          <p:cNvSpPr/>
          <p:nvPr/>
        </p:nvSpPr>
        <p:spPr>
          <a:xfrm>
            <a:off x="8525688" y="10812260"/>
            <a:ext cx="286512" cy="307403"/>
          </a:xfrm>
          <a:custGeom>
            <a:avLst/>
            <a:gdLst/>
            <a:ahLst/>
            <a:cxnLst/>
            <a:rect l="0" t="0" r="0" b="0"/>
            <a:pathLst>
              <a:path w="6096000" h="6540500">
                <a:moveTo>
                  <a:pt x="0" y="3276600"/>
                </a:moveTo>
                <a:cubicBezTo>
                  <a:pt x="0" y="2768600"/>
                  <a:pt x="91016" y="2311400"/>
                  <a:pt x="273050" y="1905000"/>
                </a:cubicBezTo>
                <a:cubicBezTo>
                  <a:pt x="455083" y="1498600"/>
                  <a:pt x="694266" y="1153584"/>
                  <a:pt x="990600" y="869950"/>
                </a:cubicBezTo>
                <a:cubicBezTo>
                  <a:pt x="1286933" y="586317"/>
                  <a:pt x="1627716" y="370417"/>
                  <a:pt x="2012950" y="222250"/>
                </a:cubicBezTo>
                <a:cubicBezTo>
                  <a:pt x="2398183" y="74084"/>
                  <a:pt x="2794000" y="0"/>
                  <a:pt x="3200400" y="0"/>
                </a:cubicBezTo>
                <a:cubicBezTo>
                  <a:pt x="3666066" y="0"/>
                  <a:pt x="4078816" y="74084"/>
                  <a:pt x="4438650" y="222250"/>
                </a:cubicBezTo>
                <a:cubicBezTo>
                  <a:pt x="4798483" y="370417"/>
                  <a:pt x="5101166" y="573617"/>
                  <a:pt x="5346700" y="831850"/>
                </a:cubicBezTo>
                <a:cubicBezTo>
                  <a:pt x="5592233" y="1090084"/>
                  <a:pt x="5778500" y="1401234"/>
                  <a:pt x="5905500" y="1765300"/>
                </a:cubicBezTo>
                <a:cubicBezTo>
                  <a:pt x="6032500" y="2129367"/>
                  <a:pt x="6096000" y="2527300"/>
                  <a:pt x="6096000" y="2959100"/>
                </a:cubicBezTo>
                <a:cubicBezTo>
                  <a:pt x="6096000" y="3103034"/>
                  <a:pt x="6089650" y="3234267"/>
                  <a:pt x="6076950" y="3352800"/>
                </a:cubicBezTo>
                <a:cubicBezTo>
                  <a:pt x="6064250" y="3471334"/>
                  <a:pt x="6049433" y="3568700"/>
                  <a:pt x="6032500" y="3644900"/>
                </a:cubicBezTo>
                <a:lnTo>
                  <a:pt x="1498600" y="3644900"/>
                </a:lnTo>
                <a:cubicBezTo>
                  <a:pt x="1566333" y="4212167"/>
                  <a:pt x="1790700" y="4648200"/>
                  <a:pt x="2171700" y="4953000"/>
                </a:cubicBezTo>
                <a:cubicBezTo>
                  <a:pt x="2552700" y="5257800"/>
                  <a:pt x="3026833" y="5410200"/>
                  <a:pt x="3594100" y="5410200"/>
                </a:cubicBezTo>
                <a:cubicBezTo>
                  <a:pt x="3915833" y="5410200"/>
                  <a:pt x="4216400" y="5365750"/>
                  <a:pt x="4495800" y="5276850"/>
                </a:cubicBezTo>
                <a:cubicBezTo>
                  <a:pt x="4775200" y="5187950"/>
                  <a:pt x="5058833" y="5063067"/>
                  <a:pt x="5346700" y="4902200"/>
                </a:cubicBezTo>
                <a:lnTo>
                  <a:pt x="5842000" y="5816600"/>
                </a:lnTo>
                <a:cubicBezTo>
                  <a:pt x="5503333" y="6028267"/>
                  <a:pt x="5126566" y="6201834"/>
                  <a:pt x="4711700" y="6337300"/>
                </a:cubicBezTo>
                <a:cubicBezTo>
                  <a:pt x="4296833" y="6472766"/>
                  <a:pt x="3860800" y="6540500"/>
                  <a:pt x="3403600" y="6540500"/>
                </a:cubicBezTo>
                <a:cubicBezTo>
                  <a:pt x="2929466" y="6540500"/>
                  <a:pt x="2484966" y="6466416"/>
                  <a:pt x="2070100" y="6318250"/>
                </a:cubicBezTo>
                <a:cubicBezTo>
                  <a:pt x="1655233" y="6170084"/>
                  <a:pt x="1295400" y="5956300"/>
                  <a:pt x="990600" y="5676900"/>
                </a:cubicBezTo>
                <a:cubicBezTo>
                  <a:pt x="685800" y="5397500"/>
                  <a:pt x="444500" y="5056717"/>
                  <a:pt x="266700" y="4654550"/>
                </a:cubicBezTo>
                <a:cubicBezTo>
                  <a:pt x="88900" y="4252384"/>
                  <a:pt x="0" y="3793067"/>
                  <a:pt x="0" y="3276600"/>
                </a:cubicBezTo>
                <a:close/>
                <a:moveTo>
                  <a:pt x="4749800" y="2717800"/>
                </a:moveTo>
                <a:cubicBezTo>
                  <a:pt x="4749800" y="2218267"/>
                  <a:pt x="4622800" y="1828800"/>
                  <a:pt x="4368800" y="1549400"/>
                </a:cubicBezTo>
                <a:cubicBezTo>
                  <a:pt x="4114800" y="1270000"/>
                  <a:pt x="3738033" y="1130300"/>
                  <a:pt x="3238500" y="1130300"/>
                </a:cubicBezTo>
                <a:cubicBezTo>
                  <a:pt x="3026833" y="1130300"/>
                  <a:pt x="2823633" y="1164167"/>
                  <a:pt x="2628900" y="1231900"/>
                </a:cubicBezTo>
                <a:cubicBezTo>
                  <a:pt x="2434166" y="1299634"/>
                  <a:pt x="2258483" y="1401234"/>
                  <a:pt x="2101850" y="1536700"/>
                </a:cubicBezTo>
                <a:cubicBezTo>
                  <a:pt x="1945216" y="1672167"/>
                  <a:pt x="1811866" y="1837267"/>
                  <a:pt x="1701800" y="2032000"/>
                </a:cubicBezTo>
                <a:cubicBezTo>
                  <a:pt x="1591733" y="2226734"/>
                  <a:pt x="1519766" y="2455334"/>
                  <a:pt x="1485900" y="27178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8" name="Freeform 3208"/>
          <p:cNvSpPr/>
          <p:nvPr/>
        </p:nvSpPr>
        <p:spPr>
          <a:xfrm>
            <a:off x="8924416" y="10812260"/>
            <a:ext cx="245922" cy="300240"/>
          </a:xfrm>
          <a:custGeom>
            <a:avLst/>
            <a:gdLst/>
            <a:ahLst/>
            <a:cxnLst/>
            <a:rect l="0" t="0" r="0" b="0"/>
            <a:pathLst>
              <a:path w="5232400" h="6388100">
                <a:moveTo>
                  <a:pt x="0" y="152400"/>
                </a:moveTo>
                <a:lnTo>
                  <a:pt x="1206500" y="152400"/>
                </a:lnTo>
                <a:lnTo>
                  <a:pt x="1333500" y="1562100"/>
                </a:lnTo>
                <a:lnTo>
                  <a:pt x="1371600" y="1562100"/>
                </a:lnTo>
                <a:cubicBezTo>
                  <a:pt x="1693333" y="1054100"/>
                  <a:pt x="2080683" y="666750"/>
                  <a:pt x="2533650" y="400050"/>
                </a:cubicBezTo>
                <a:cubicBezTo>
                  <a:pt x="2986616" y="133350"/>
                  <a:pt x="3484033" y="0"/>
                  <a:pt x="4025900" y="0"/>
                </a:cubicBezTo>
                <a:cubicBezTo>
                  <a:pt x="4279900" y="0"/>
                  <a:pt x="4497916" y="19050"/>
                  <a:pt x="4679950" y="57150"/>
                </a:cubicBezTo>
                <a:cubicBezTo>
                  <a:pt x="4861983" y="95250"/>
                  <a:pt x="5046133" y="160867"/>
                  <a:pt x="5232400" y="254000"/>
                </a:cubicBezTo>
                <a:lnTo>
                  <a:pt x="4927600" y="1485900"/>
                </a:lnTo>
                <a:cubicBezTo>
                  <a:pt x="4724400" y="1418167"/>
                  <a:pt x="4544483" y="1369484"/>
                  <a:pt x="4387850" y="1339850"/>
                </a:cubicBezTo>
                <a:cubicBezTo>
                  <a:pt x="4231216" y="1310217"/>
                  <a:pt x="4034366" y="1295400"/>
                  <a:pt x="3797300" y="1295400"/>
                </a:cubicBezTo>
                <a:cubicBezTo>
                  <a:pt x="3365500" y="1295400"/>
                  <a:pt x="2950633" y="1418167"/>
                  <a:pt x="2552700" y="1663700"/>
                </a:cubicBezTo>
                <a:cubicBezTo>
                  <a:pt x="2154766" y="1909234"/>
                  <a:pt x="1794933" y="2336800"/>
                  <a:pt x="1473200" y="2946400"/>
                </a:cubicBezTo>
                <a:lnTo>
                  <a:pt x="14732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9" name="Freeform 3209"/>
          <p:cNvSpPr/>
          <p:nvPr/>
        </p:nvSpPr>
        <p:spPr>
          <a:xfrm>
            <a:off x="9251518" y="10835539"/>
            <a:ext cx="265023" cy="183248"/>
          </a:xfrm>
          <a:custGeom>
            <a:avLst/>
            <a:gdLst/>
            <a:ahLst/>
            <a:cxnLst/>
            <a:rect l="0" t="0" r="0" b="0"/>
            <a:pathLst>
              <a:path w="5638800" h="3898900">
                <a:moveTo>
                  <a:pt x="0" y="0"/>
                </a:moveTo>
                <a:lnTo>
                  <a:pt x="5638800" y="0"/>
                </a:lnTo>
                <a:lnTo>
                  <a:pt x="5638800" y="1066800"/>
                </a:lnTo>
                <a:lnTo>
                  <a:pt x="0" y="1066800"/>
                </a:lnTo>
                <a:close/>
                <a:moveTo>
                  <a:pt x="0" y="2832100"/>
                </a:moveTo>
                <a:lnTo>
                  <a:pt x="5638800" y="2832100"/>
                </a:lnTo>
                <a:lnTo>
                  <a:pt x="5638800" y="3898900"/>
                </a:lnTo>
                <a:lnTo>
                  <a:pt x="0" y="38989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0" name="Freeform 3210"/>
          <p:cNvSpPr/>
          <p:nvPr/>
        </p:nvSpPr>
        <p:spPr>
          <a:xfrm>
            <a:off x="9626968" y="107030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1" name="Freeform 3211"/>
          <p:cNvSpPr/>
          <p:nvPr/>
        </p:nvSpPr>
        <p:spPr>
          <a:xfrm>
            <a:off x="9958247" y="10812260"/>
            <a:ext cx="281139" cy="307403"/>
          </a:xfrm>
          <a:custGeom>
            <a:avLst/>
            <a:gdLst/>
            <a:ahLst/>
            <a:cxnLst/>
            <a:rect l="0" t="0" r="0" b="0"/>
            <a:pathLst>
              <a:path w="5981700" h="6540500">
                <a:moveTo>
                  <a:pt x="685800" y="4648200"/>
                </a:moveTo>
                <a:cubicBezTo>
                  <a:pt x="1041400" y="4893734"/>
                  <a:pt x="1411816" y="5086350"/>
                  <a:pt x="1797050" y="5226050"/>
                </a:cubicBezTo>
                <a:cubicBezTo>
                  <a:pt x="2182283" y="5365750"/>
                  <a:pt x="2616200" y="5435600"/>
                  <a:pt x="3098800" y="5435600"/>
                </a:cubicBezTo>
                <a:cubicBezTo>
                  <a:pt x="3589866" y="5435600"/>
                  <a:pt x="3949700" y="5365750"/>
                  <a:pt x="4178300" y="5226050"/>
                </a:cubicBezTo>
                <a:cubicBezTo>
                  <a:pt x="4406900" y="5086350"/>
                  <a:pt x="4521200" y="4906434"/>
                  <a:pt x="4521200" y="4686300"/>
                </a:cubicBezTo>
                <a:cubicBezTo>
                  <a:pt x="4521200" y="4466167"/>
                  <a:pt x="4373033" y="4282017"/>
                  <a:pt x="4076700" y="4133850"/>
                </a:cubicBezTo>
                <a:cubicBezTo>
                  <a:pt x="3780366" y="3985684"/>
                  <a:pt x="3314700" y="3826934"/>
                  <a:pt x="2679700" y="3657600"/>
                </a:cubicBezTo>
                <a:cubicBezTo>
                  <a:pt x="2383366" y="3581400"/>
                  <a:pt x="2095500" y="3488267"/>
                  <a:pt x="1816100" y="3378200"/>
                </a:cubicBezTo>
                <a:cubicBezTo>
                  <a:pt x="1536700" y="3268134"/>
                  <a:pt x="1291166" y="3141134"/>
                  <a:pt x="1079500" y="2997200"/>
                </a:cubicBezTo>
                <a:cubicBezTo>
                  <a:pt x="867833" y="2853267"/>
                  <a:pt x="698500" y="2688167"/>
                  <a:pt x="571500" y="2501900"/>
                </a:cubicBezTo>
                <a:cubicBezTo>
                  <a:pt x="444500" y="2315634"/>
                  <a:pt x="381000" y="2103967"/>
                  <a:pt x="381000" y="1866900"/>
                </a:cubicBezTo>
                <a:cubicBezTo>
                  <a:pt x="381000" y="1316567"/>
                  <a:pt x="618066" y="867834"/>
                  <a:pt x="1092200" y="520700"/>
                </a:cubicBezTo>
                <a:cubicBezTo>
                  <a:pt x="1566333" y="173567"/>
                  <a:pt x="2247900" y="0"/>
                  <a:pt x="3136900" y="0"/>
                </a:cubicBezTo>
                <a:cubicBezTo>
                  <a:pt x="3644900" y="0"/>
                  <a:pt x="4123266" y="84667"/>
                  <a:pt x="4572000" y="254000"/>
                </a:cubicBezTo>
                <a:cubicBezTo>
                  <a:pt x="5020733" y="423334"/>
                  <a:pt x="5405966" y="613834"/>
                  <a:pt x="5727700" y="825500"/>
                </a:cubicBezTo>
                <a:lnTo>
                  <a:pt x="5054600" y="1727200"/>
                </a:lnTo>
                <a:cubicBezTo>
                  <a:pt x="4775200" y="1540934"/>
                  <a:pt x="4476750" y="1390650"/>
                  <a:pt x="4159250" y="1276350"/>
                </a:cubicBezTo>
                <a:cubicBezTo>
                  <a:pt x="3841750" y="1162050"/>
                  <a:pt x="3505200" y="1104900"/>
                  <a:pt x="3149600" y="1104900"/>
                </a:cubicBezTo>
                <a:cubicBezTo>
                  <a:pt x="2667000" y="1104900"/>
                  <a:pt x="2328333" y="1170517"/>
                  <a:pt x="2133600" y="1301750"/>
                </a:cubicBezTo>
                <a:cubicBezTo>
                  <a:pt x="1938866" y="1432984"/>
                  <a:pt x="1841500" y="1595967"/>
                  <a:pt x="1841500" y="1790700"/>
                </a:cubicBezTo>
                <a:cubicBezTo>
                  <a:pt x="1841500" y="1900767"/>
                  <a:pt x="1885950" y="2000250"/>
                  <a:pt x="1974850" y="2089150"/>
                </a:cubicBezTo>
                <a:cubicBezTo>
                  <a:pt x="2063750" y="2178050"/>
                  <a:pt x="2186516" y="2258484"/>
                  <a:pt x="2343150" y="2330450"/>
                </a:cubicBezTo>
                <a:cubicBezTo>
                  <a:pt x="2499783" y="2402417"/>
                  <a:pt x="2683933" y="2472267"/>
                  <a:pt x="2895600" y="2540000"/>
                </a:cubicBezTo>
                <a:cubicBezTo>
                  <a:pt x="3107266" y="2607734"/>
                  <a:pt x="3340100" y="2671234"/>
                  <a:pt x="3594100" y="2730500"/>
                </a:cubicBezTo>
                <a:cubicBezTo>
                  <a:pt x="3958166" y="2823634"/>
                  <a:pt x="4286250" y="2927350"/>
                  <a:pt x="4578350" y="3041650"/>
                </a:cubicBezTo>
                <a:cubicBezTo>
                  <a:pt x="4870450" y="3155950"/>
                  <a:pt x="5120216" y="3285067"/>
                  <a:pt x="5327650" y="3429000"/>
                </a:cubicBezTo>
                <a:cubicBezTo>
                  <a:pt x="5535083" y="3572934"/>
                  <a:pt x="5695950" y="3742267"/>
                  <a:pt x="5810250" y="3937000"/>
                </a:cubicBezTo>
                <a:cubicBezTo>
                  <a:pt x="5924550" y="4131734"/>
                  <a:pt x="5981700" y="4356100"/>
                  <a:pt x="5981700" y="4610100"/>
                </a:cubicBezTo>
                <a:cubicBezTo>
                  <a:pt x="5981700" y="4881034"/>
                  <a:pt x="5918200" y="5132917"/>
                  <a:pt x="5791200" y="5365750"/>
                </a:cubicBezTo>
                <a:cubicBezTo>
                  <a:pt x="5664200" y="5598584"/>
                  <a:pt x="5477933" y="5801784"/>
                  <a:pt x="5232400" y="5975350"/>
                </a:cubicBezTo>
                <a:cubicBezTo>
                  <a:pt x="4986866" y="6148917"/>
                  <a:pt x="4682066" y="6286500"/>
                  <a:pt x="4318000" y="6388100"/>
                </a:cubicBezTo>
                <a:cubicBezTo>
                  <a:pt x="3953933" y="6489700"/>
                  <a:pt x="3534833" y="6540500"/>
                  <a:pt x="3060700" y="6540500"/>
                </a:cubicBezTo>
                <a:cubicBezTo>
                  <a:pt x="2476500" y="6540500"/>
                  <a:pt x="1917700" y="6447366"/>
                  <a:pt x="1384300" y="6261100"/>
                </a:cubicBezTo>
                <a:cubicBezTo>
                  <a:pt x="850900" y="6074834"/>
                  <a:pt x="389466" y="5846234"/>
                  <a:pt x="0" y="55753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2" name="Freeform 3212"/>
          <p:cNvSpPr/>
          <p:nvPr/>
        </p:nvSpPr>
        <p:spPr>
          <a:xfrm>
            <a:off x="10321163" y="10819423"/>
            <a:ext cx="265620" cy="300240"/>
          </a:xfrm>
          <a:custGeom>
            <a:avLst/>
            <a:gdLst/>
            <a:ahLst/>
            <a:cxnLst/>
            <a:rect l="0" t="0" r="0" b="0"/>
            <a:pathLst>
              <a:path w="5651500" h="6388100">
                <a:moveTo>
                  <a:pt x="5651500" y="6235700"/>
                </a:moveTo>
                <a:lnTo>
                  <a:pt x="4457700" y="6235700"/>
                </a:lnTo>
                <a:lnTo>
                  <a:pt x="4343400" y="5245100"/>
                </a:lnTo>
                <a:lnTo>
                  <a:pt x="4292600" y="5245100"/>
                </a:lnTo>
                <a:cubicBezTo>
                  <a:pt x="3996266" y="5592234"/>
                  <a:pt x="3670300" y="5869517"/>
                  <a:pt x="3314700" y="6076950"/>
                </a:cubicBezTo>
                <a:cubicBezTo>
                  <a:pt x="2959100" y="6284383"/>
                  <a:pt x="2548466" y="6388100"/>
                  <a:pt x="2082800" y="6388100"/>
                </a:cubicBezTo>
                <a:cubicBezTo>
                  <a:pt x="1354666" y="6388100"/>
                  <a:pt x="825500" y="6170084"/>
                  <a:pt x="495300" y="5734050"/>
                </a:cubicBezTo>
                <a:cubicBezTo>
                  <a:pt x="165100" y="5298017"/>
                  <a:pt x="0" y="4673600"/>
                  <a:pt x="0" y="3860800"/>
                </a:cubicBezTo>
                <a:lnTo>
                  <a:pt x="0" y="0"/>
                </a:lnTo>
                <a:lnTo>
                  <a:pt x="1460500" y="0"/>
                </a:lnTo>
                <a:lnTo>
                  <a:pt x="1460500" y="3670300"/>
                </a:lnTo>
                <a:cubicBezTo>
                  <a:pt x="1460500" y="4178300"/>
                  <a:pt x="1547283" y="4548717"/>
                  <a:pt x="1720850" y="4781550"/>
                </a:cubicBezTo>
                <a:cubicBezTo>
                  <a:pt x="1894416" y="5014384"/>
                  <a:pt x="2197100" y="5130800"/>
                  <a:pt x="2628900" y="5130800"/>
                </a:cubicBezTo>
                <a:cubicBezTo>
                  <a:pt x="2925233" y="5130800"/>
                  <a:pt x="3189816" y="5063067"/>
                  <a:pt x="3422650" y="4927600"/>
                </a:cubicBezTo>
                <a:cubicBezTo>
                  <a:pt x="3655483" y="4792134"/>
                  <a:pt x="3911600" y="4550834"/>
                  <a:pt x="4191000" y="4203700"/>
                </a:cubicBezTo>
                <a:lnTo>
                  <a:pt x="4191000" y="0"/>
                </a:lnTo>
                <a:lnTo>
                  <a:pt x="565150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3" name="Freeform 3213"/>
          <p:cNvSpPr/>
          <p:nvPr/>
        </p:nvSpPr>
        <p:spPr>
          <a:xfrm>
            <a:off x="10686465" y="10691089"/>
            <a:ext cx="277558" cy="428574"/>
          </a:xfrm>
          <a:custGeom>
            <a:avLst/>
            <a:gdLst/>
            <a:ahLst/>
            <a:cxnLst/>
            <a:rect l="0" t="0" r="0" b="0"/>
            <a:pathLst>
              <a:path w="5905500" h="9118600">
                <a:moveTo>
                  <a:pt x="0" y="0"/>
                </a:moveTo>
                <a:lnTo>
                  <a:pt x="1473200" y="0"/>
                </a:lnTo>
                <a:lnTo>
                  <a:pt x="1473200" y="2311400"/>
                </a:lnTo>
                <a:lnTo>
                  <a:pt x="1422400" y="3403600"/>
                </a:lnTo>
                <a:cubicBezTo>
                  <a:pt x="1693333" y="3149600"/>
                  <a:pt x="1998133" y="2948517"/>
                  <a:pt x="2336800" y="2800350"/>
                </a:cubicBezTo>
                <a:cubicBezTo>
                  <a:pt x="2675466" y="2652184"/>
                  <a:pt x="3014133" y="2578100"/>
                  <a:pt x="3352800" y="2578100"/>
                </a:cubicBezTo>
                <a:cubicBezTo>
                  <a:pt x="3759200" y="2578100"/>
                  <a:pt x="4119033" y="2652184"/>
                  <a:pt x="4432300" y="2800350"/>
                </a:cubicBezTo>
                <a:cubicBezTo>
                  <a:pt x="4745566" y="2948517"/>
                  <a:pt x="5012266" y="3160184"/>
                  <a:pt x="5232400" y="3435350"/>
                </a:cubicBezTo>
                <a:cubicBezTo>
                  <a:pt x="5452533" y="3710517"/>
                  <a:pt x="5619750" y="4042834"/>
                  <a:pt x="5734050" y="4432300"/>
                </a:cubicBezTo>
                <a:cubicBezTo>
                  <a:pt x="5848350" y="4821767"/>
                  <a:pt x="5905500" y="5257800"/>
                  <a:pt x="5905500" y="5740400"/>
                </a:cubicBezTo>
                <a:cubicBezTo>
                  <a:pt x="5905500" y="6273800"/>
                  <a:pt x="5829300" y="6750050"/>
                  <a:pt x="5676900" y="7169150"/>
                </a:cubicBezTo>
                <a:cubicBezTo>
                  <a:pt x="5524500" y="7588250"/>
                  <a:pt x="5319183" y="7941734"/>
                  <a:pt x="5060950" y="8229600"/>
                </a:cubicBezTo>
                <a:cubicBezTo>
                  <a:pt x="4802716" y="8517467"/>
                  <a:pt x="4506383" y="8737600"/>
                  <a:pt x="4171950" y="8890000"/>
                </a:cubicBezTo>
                <a:cubicBezTo>
                  <a:pt x="3837516" y="9042400"/>
                  <a:pt x="3492500" y="9118600"/>
                  <a:pt x="3136900" y="9118600"/>
                </a:cubicBezTo>
                <a:cubicBezTo>
                  <a:pt x="2840566" y="9118600"/>
                  <a:pt x="2531533" y="9046633"/>
                  <a:pt x="2209800" y="8902700"/>
                </a:cubicBezTo>
                <a:cubicBezTo>
                  <a:pt x="1888066" y="8758767"/>
                  <a:pt x="1591733" y="8551334"/>
                  <a:pt x="1320800" y="8280400"/>
                </a:cubicBezTo>
                <a:lnTo>
                  <a:pt x="1282700" y="8280400"/>
                </a:lnTo>
                <a:lnTo>
                  <a:pt x="1155700" y="8966200"/>
                </a:lnTo>
                <a:lnTo>
                  <a:pt x="0" y="8966200"/>
                </a:lnTo>
                <a:close/>
                <a:moveTo>
                  <a:pt x="1473200" y="7340600"/>
                </a:moveTo>
                <a:cubicBezTo>
                  <a:pt x="1701800" y="7552267"/>
                  <a:pt x="1938866" y="7700434"/>
                  <a:pt x="2184400" y="7785100"/>
                </a:cubicBezTo>
                <a:cubicBezTo>
                  <a:pt x="2429933" y="7869767"/>
                  <a:pt x="2650066" y="7912100"/>
                  <a:pt x="2844800" y="7912100"/>
                </a:cubicBezTo>
                <a:cubicBezTo>
                  <a:pt x="3285066" y="7912100"/>
                  <a:pt x="3653366" y="7732184"/>
                  <a:pt x="3949700" y="7372350"/>
                </a:cubicBezTo>
                <a:cubicBezTo>
                  <a:pt x="4246033" y="7012517"/>
                  <a:pt x="4394200" y="6477000"/>
                  <a:pt x="4394200" y="5765800"/>
                </a:cubicBezTo>
                <a:cubicBezTo>
                  <a:pt x="4394200" y="5139267"/>
                  <a:pt x="4279900" y="4652434"/>
                  <a:pt x="4051300" y="4305300"/>
                </a:cubicBezTo>
                <a:cubicBezTo>
                  <a:pt x="3822700" y="3958167"/>
                  <a:pt x="3454400" y="3784600"/>
                  <a:pt x="2946400" y="3784600"/>
                </a:cubicBezTo>
                <a:cubicBezTo>
                  <a:pt x="2709333" y="3784600"/>
                  <a:pt x="2468033" y="3843867"/>
                  <a:pt x="2222500" y="3962400"/>
                </a:cubicBezTo>
                <a:cubicBezTo>
                  <a:pt x="1976966" y="4080934"/>
                  <a:pt x="1727200" y="4271434"/>
                  <a:pt x="1473200" y="4533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4" name="Freeform 3214"/>
          <p:cNvSpPr/>
          <p:nvPr/>
        </p:nvSpPr>
        <p:spPr>
          <a:xfrm>
            <a:off x="11024311" y="10812260"/>
            <a:ext cx="308597" cy="300240"/>
          </a:xfrm>
          <a:custGeom>
            <a:avLst/>
            <a:gdLst/>
            <a:ahLst/>
            <a:cxnLst/>
            <a:rect l="0" t="0" r="0" b="0"/>
            <a:pathLst>
              <a:path w="6565900" h="6388100">
                <a:moveTo>
                  <a:pt x="0" y="152400"/>
                </a:moveTo>
                <a:lnTo>
                  <a:pt x="1104900" y="152400"/>
                </a:lnTo>
                <a:lnTo>
                  <a:pt x="1219200" y="952500"/>
                </a:lnTo>
                <a:lnTo>
                  <a:pt x="1257300" y="952500"/>
                </a:lnTo>
                <a:cubicBezTo>
                  <a:pt x="1401233" y="681567"/>
                  <a:pt x="1576916" y="455084"/>
                  <a:pt x="1784350" y="273050"/>
                </a:cubicBezTo>
                <a:cubicBezTo>
                  <a:pt x="1991783" y="91017"/>
                  <a:pt x="2273300" y="0"/>
                  <a:pt x="2628900" y="0"/>
                </a:cubicBezTo>
                <a:cubicBezTo>
                  <a:pt x="3238500" y="0"/>
                  <a:pt x="3619500" y="347134"/>
                  <a:pt x="3771900" y="1041400"/>
                </a:cubicBezTo>
                <a:cubicBezTo>
                  <a:pt x="3915833" y="745067"/>
                  <a:pt x="4099983" y="497417"/>
                  <a:pt x="4324350" y="298450"/>
                </a:cubicBezTo>
                <a:cubicBezTo>
                  <a:pt x="4548716" y="99484"/>
                  <a:pt x="4834466" y="0"/>
                  <a:pt x="5181600" y="0"/>
                </a:cubicBezTo>
                <a:cubicBezTo>
                  <a:pt x="5621866" y="0"/>
                  <a:pt x="5962650" y="171450"/>
                  <a:pt x="6203950" y="514350"/>
                </a:cubicBezTo>
                <a:cubicBezTo>
                  <a:pt x="6445250" y="857250"/>
                  <a:pt x="6565900" y="1341967"/>
                  <a:pt x="6565900" y="1968500"/>
                </a:cubicBezTo>
                <a:lnTo>
                  <a:pt x="6565900" y="6388100"/>
                </a:lnTo>
                <a:lnTo>
                  <a:pt x="5181600" y="6388100"/>
                </a:lnTo>
                <a:lnTo>
                  <a:pt x="5181600" y="2082800"/>
                </a:lnTo>
                <a:cubicBezTo>
                  <a:pt x="5181600" y="1532467"/>
                  <a:pt x="5008033" y="1257300"/>
                  <a:pt x="4660900" y="1257300"/>
                </a:cubicBezTo>
                <a:cubicBezTo>
                  <a:pt x="4491566" y="1257300"/>
                  <a:pt x="4343400" y="1320800"/>
                  <a:pt x="4216400" y="1447800"/>
                </a:cubicBezTo>
                <a:cubicBezTo>
                  <a:pt x="4089400" y="1574800"/>
                  <a:pt x="3966633" y="1769534"/>
                  <a:pt x="3848100" y="2032000"/>
                </a:cubicBezTo>
                <a:lnTo>
                  <a:pt x="3848100" y="6388100"/>
                </a:lnTo>
                <a:lnTo>
                  <a:pt x="2705100" y="6388100"/>
                </a:lnTo>
                <a:lnTo>
                  <a:pt x="2705100" y="2082800"/>
                </a:lnTo>
                <a:cubicBezTo>
                  <a:pt x="2705100" y="1532467"/>
                  <a:pt x="2527300" y="1257300"/>
                  <a:pt x="2171700" y="1257300"/>
                </a:cubicBezTo>
                <a:cubicBezTo>
                  <a:pt x="2002366" y="1257300"/>
                  <a:pt x="1858433" y="1320800"/>
                  <a:pt x="1739900" y="1447800"/>
                </a:cubicBezTo>
                <a:cubicBezTo>
                  <a:pt x="1621366" y="1574800"/>
                  <a:pt x="1502833" y="1769534"/>
                  <a:pt x="1384300" y="2032000"/>
                </a:cubicBezTo>
                <a:lnTo>
                  <a:pt x="1384300" y="6388100"/>
                </a:lnTo>
                <a:lnTo>
                  <a:pt x="0" y="63881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5" name="Freeform 3215"/>
          <p:cNvSpPr/>
          <p:nvPr/>
        </p:nvSpPr>
        <p:spPr>
          <a:xfrm>
            <a:off x="11403939" y="10675570"/>
            <a:ext cx="205333" cy="436930"/>
          </a:xfrm>
          <a:custGeom>
            <a:avLst/>
            <a:gdLst/>
            <a:ahLst/>
            <a:cxnLst/>
            <a:rect l="0" t="0" r="0" b="0"/>
            <a:pathLst>
              <a:path w="4368800" h="9296400">
                <a:moveTo>
                  <a:pt x="0" y="3060700"/>
                </a:moveTo>
                <a:lnTo>
                  <a:pt x="4165600" y="3060700"/>
                </a:lnTo>
                <a:lnTo>
                  <a:pt x="4165600" y="9296400"/>
                </a:lnTo>
                <a:lnTo>
                  <a:pt x="2705100" y="9296400"/>
                </a:lnTo>
                <a:lnTo>
                  <a:pt x="2705100" y="4216400"/>
                </a:lnTo>
                <a:lnTo>
                  <a:pt x="0" y="4216400"/>
                </a:lnTo>
                <a:close/>
                <a:moveTo>
                  <a:pt x="3327400" y="1968500"/>
                </a:moveTo>
                <a:cubicBezTo>
                  <a:pt x="3031066" y="1968500"/>
                  <a:pt x="2783416" y="1879600"/>
                  <a:pt x="2584450" y="1701800"/>
                </a:cubicBezTo>
                <a:cubicBezTo>
                  <a:pt x="2385483" y="1524000"/>
                  <a:pt x="2286000" y="1286934"/>
                  <a:pt x="2286000" y="990600"/>
                </a:cubicBezTo>
                <a:cubicBezTo>
                  <a:pt x="2286000" y="694267"/>
                  <a:pt x="2385483" y="455084"/>
                  <a:pt x="2584450" y="273050"/>
                </a:cubicBezTo>
                <a:cubicBezTo>
                  <a:pt x="2783416" y="91017"/>
                  <a:pt x="3031066" y="0"/>
                  <a:pt x="3327400" y="0"/>
                </a:cubicBezTo>
                <a:cubicBezTo>
                  <a:pt x="3632200" y="0"/>
                  <a:pt x="3881966" y="91017"/>
                  <a:pt x="4076700" y="273050"/>
                </a:cubicBezTo>
                <a:cubicBezTo>
                  <a:pt x="4271433" y="455084"/>
                  <a:pt x="4368800" y="694267"/>
                  <a:pt x="4368800" y="990600"/>
                </a:cubicBezTo>
                <a:cubicBezTo>
                  <a:pt x="4368800" y="1286934"/>
                  <a:pt x="4271433" y="1524000"/>
                  <a:pt x="4076700" y="1701800"/>
                </a:cubicBezTo>
                <a:cubicBezTo>
                  <a:pt x="3881966" y="1879600"/>
                  <a:pt x="3632200" y="1968500"/>
                  <a:pt x="3327400" y="1968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6" name="Freeform 3216"/>
          <p:cNvSpPr/>
          <p:nvPr/>
        </p:nvSpPr>
        <p:spPr>
          <a:xfrm>
            <a:off x="11747157" y="10739438"/>
            <a:ext cx="291884" cy="380225"/>
          </a:xfrm>
          <a:custGeom>
            <a:avLst/>
            <a:gdLst/>
            <a:ahLst/>
            <a:cxnLst/>
            <a:rect l="0" t="0" r="0" b="0"/>
            <a:pathLst>
              <a:path w="6210300" h="8089900">
                <a:moveTo>
                  <a:pt x="1663700" y="2857500"/>
                </a:moveTo>
                <a:lnTo>
                  <a:pt x="0" y="2857500"/>
                </a:lnTo>
                <a:lnTo>
                  <a:pt x="0" y="1765300"/>
                </a:lnTo>
                <a:lnTo>
                  <a:pt x="1727200" y="1701800"/>
                </a:lnTo>
                <a:lnTo>
                  <a:pt x="1917700" y="0"/>
                </a:lnTo>
                <a:lnTo>
                  <a:pt x="3124200" y="0"/>
                </a:lnTo>
                <a:lnTo>
                  <a:pt x="3124200" y="1701800"/>
                </a:lnTo>
                <a:lnTo>
                  <a:pt x="5956300" y="1701800"/>
                </a:lnTo>
                <a:lnTo>
                  <a:pt x="5956300" y="2857500"/>
                </a:lnTo>
                <a:lnTo>
                  <a:pt x="3124200" y="2857500"/>
                </a:lnTo>
                <a:lnTo>
                  <a:pt x="3124200" y="5422900"/>
                </a:lnTo>
                <a:cubicBezTo>
                  <a:pt x="3124200" y="5939367"/>
                  <a:pt x="3230033" y="6318250"/>
                  <a:pt x="3441700" y="6559550"/>
                </a:cubicBezTo>
                <a:cubicBezTo>
                  <a:pt x="3653366" y="6800850"/>
                  <a:pt x="4025900" y="6921500"/>
                  <a:pt x="4559300" y="6921500"/>
                </a:cubicBezTo>
                <a:cubicBezTo>
                  <a:pt x="4830233" y="6921500"/>
                  <a:pt x="5077883" y="6898217"/>
                  <a:pt x="5302250" y="6851650"/>
                </a:cubicBezTo>
                <a:cubicBezTo>
                  <a:pt x="5526616" y="6805084"/>
                  <a:pt x="5740400" y="6743700"/>
                  <a:pt x="5943600" y="6667500"/>
                </a:cubicBezTo>
                <a:lnTo>
                  <a:pt x="6210300" y="7734300"/>
                </a:lnTo>
                <a:cubicBezTo>
                  <a:pt x="5939366" y="7827434"/>
                  <a:pt x="5632450" y="7909984"/>
                  <a:pt x="5289550" y="7981950"/>
                </a:cubicBezTo>
                <a:cubicBezTo>
                  <a:pt x="4946650" y="8053916"/>
                  <a:pt x="4584700" y="8089900"/>
                  <a:pt x="4203700" y="8089900"/>
                </a:cubicBezTo>
                <a:cubicBezTo>
                  <a:pt x="3729566" y="8089900"/>
                  <a:pt x="3331633" y="8026400"/>
                  <a:pt x="3009900" y="7899400"/>
                </a:cubicBezTo>
                <a:cubicBezTo>
                  <a:pt x="2688166" y="7772400"/>
                  <a:pt x="2427816" y="7592484"/>
                  <a:pt x="2228850" y="7359650"/>
                </a:cubicBezTo>
                <a:cubicBezTo>
                  <a:pt x="2029883" y="7126817"/>
                  <a:pt x="1885950" y="6845300"/>
                  <a:pt x="1797050" y="6515100"/>
                </a:cubicBezTo>
                <a:cubicBezTo>
                  <a:pt x="1708150" y="6184900"/>
                  <a:pt x="1663700" y="5820834"/>
                  <a:pt x="1663700" y="54229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7" name="Freeform 3217"/>
          <p:cNvSpPr/>
          <p:nvPr/>
        </p:nvSpPr>
        <p:spPr>
          <a:xfrm>
            <a:off x="12133948" y="10703027"/>
            <a:ext cx="231000" cy="214287"/>
          </a:xfrm>
          <a:custGeom>
            <a:avLst/>
            <a:gdLst/>
            <a:ahLst/>
            <a:cxnLst/>
            <a:rect l="0" t="0" r="0" b="0"/>
            <a:pathLst>
              <a:path w="4914900" h="4559300">
                <a:moveTo>
                  <a:pt x="38100" y="1625600"/>
                </a:moveTo>
                <a:lnTo>
                  <a:pt x="0" y="0"/>
                </a:lnTo>
                <a:lnTo>
                  <a:pt x="1778000" y="0"/>
                </a:lnTo>
                <a:lnTo>
                  <a:pt x="1739900" y="1625600"/>
                </a:lnTo>
                <a:lnTo>
                  <a:pt x="1358900" y="4559300"/>
                </a:lnTo>
                <a:lnTo>
                  <a:pt x="419100" y="4559300"/>
                </a:lnTo>
                <a:close/>
                <a:moveTo>
                  <a:pt x="3175000" y="1625600"/>
                </a:moveTo>
                <a:lnTo>
                  <a:pt x="3136900" y="0"/>
                </a:lnTo>
                <a:lnTo>
                  <a:pt x="4914900" y="0"/>
                </a:lnTo>
                <a:lnTo>
                  <a:pt x="4876800" y="1625600"/>
                </a:lnTo>
                <a:lnTo>
                  <a:pt x="4495800" y="4559300"/>
                </a:lnTo>
                <a:lnTo>
                  <a:pt x="3556000" y="45593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8" name="Freeform 3218"/>
          <p:cNvSpPr/>
          <p:nvPr/>
        </p:nvSpPr>
        <p:spPr>
          <a:xfrm>
            <a:off x="12489103" y="10751376"/>
            <a:ext cx="226822" cy="349783"/>
          </a:xfrm>
          <a:custGeom>
            <a:avLst/>
            <a:gdLst/>
            <a:ahLst/>
            <a:cxnLst/>
            <a:rect l="0" t="0" r="0" b="0"/>
            <a:pathLst>
              <a:path w="4826000" h="7442200">
                <a:moveTo>
                  <a:pt x="4826000" y="4241800"/>
                </a:moveTo>
                <a:lnTo>
                  <a:pt x="0" y="7442200"/>
                </a:lnTo>
                <a:lnTo>
                  <a:pt x="0" y="6083300"/>
                </a:lnTo>
                <a:lnTo>
                  <a:pt x="3594100" y="3746500"/>
                </a:lnTo>
                <a:lnTo>
                  <a:pt x="3594100" y="3695700"/>
                </a:lnTo>
                <a:lnTo>
                  <a:pt x="0" y="1358900"/>
                </a:lnTo>
                <a:lnTo>
                  <a:pt x="0" y="0"/>
                </a:lnTo>
                <a:lnTo>
                  <a:pt x="4826000" y="3200400"/>
                </a:lnTo>
                <a:close/>
              </a:path>
            </a:pathLst>
          </a:custGeom>
          <a:solidFill>
            <a:srgbClr val="FD4485">
              <a:alpha val="100000"/>
            </a:srgbClr>
          </a:solidFill>
          <a:ln w="59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9" name="Rectangle 3219"/>
          <p:cNvSpPr/>
          <p:nvPr/>
        </p:nvSpPr>
        <p:spPr>
          <a:xfrm>
            <a:off x="5194300" y="1160273"/>
            <a:ext cx="13990727" cy="1706879"/>
          </a:xfrm>
          <a:prstGeom prst="rect">
            <a:avLst/>
          </a:prstGeom>
        </p:spPr>
      </p:sp>
      <p:sp>
        <p:nvSpPr>
          <p:cNvPr id="3220" name="Freeform 3220"/>
          <p:cNvSpPr/>
          <p:nvPr/>
        </p:nvSpPr>
        <p:spPr>
          <a:xfrm>
            <a:off x="5309514" y="1515872"/>
            <a:ext cx="695553" cy="1024128"/>
          </a:xfrm>
          <a:custGeom>
            <a:avLst/>
            <a:gdLst/>
            <a:ahLst/>
            <a:cxnLst/>
            <a:rect l="0" t="0" r="0" b="0"/>
            <a:pathLst>
              <a:path w="6210300" h="9144000">
                <a:moveTo>
                  <a:pt x="0" y="9144000"/>
                </a:moveTo>
                <a:lnTo>
                  <a:pt x="0" y="0"/>
                </a:lnTo>
                <a:lnTo>
                  <a:pt x="6083300" y="0"/>
                </a:lnTo>
                <a:lnTo>
                  <a:pt x="6083300" y="736600"/>
                </a:lnTo>
                <a:lnTo>
                  <a:pt x="863600" y="736600"/>
                </a:lnTo>
                <a:lnTo>
                  <a:pt x="863600" y="4038600"/>
                </a:lnTo>
                <a:lnTo>
                  <a:pt x="5575300" y="4038600"/>
                </a:lnTo>
                <a:lnTo>
                  <a:pt x="5575300" y="4775200"/>
                </a:lnTo>
                <a:lnTo>
                  <a:pt x="863600" y="4775200"/>
                </a:lnTo>
                <a:lnTo>
                  <a:pt x="863600" y="8407400"/>
                </a:lnTo>
                <a:lnTo>
                  <a:pt x="6210300" y="8407400"/>
                </a:lnTo>
                <a:lnTo>
                  <a:pt x="62103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1" name="Freeform 3221"/>
          <p:cNvSpPr/>
          <p:nvPr/>
        </p:nvSpPr>
        <p:spPr>
          <a:xfrm>
            <a:off x="6087567" y="1803197"/>
            <a:ext cx="662838" cy="736803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2" name="Freeform 3222"/>
          <p:cNvSpPr/>
          <p:nvPr/>
        </p:nvSpPr>
        <p:spPr>
          <a:xfrm>
            <a:off x="6838594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3" name="Freeform 3223"/>
          <p:cNvSpPr/>
          <p:nvPr/>
        </p:nvSpPr>
        <p:spPr>
          <a:xfrm>
            <a:off x="7667853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4" name="Freeform 3224"/>
          <p:cNvSpPr/>
          <p:nvPr/>
        </p:nvSpPr>
        <p:spPr>
          <a:xfrm>
            <a:off x="8384743" y="15983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5" name="Freeform 3225"/>
          <p:cNvSpPr/>
          <p:nvPr/>
        </p:nvSpPr>
        <p:spPr>
          <a:xfrm>
            <a:off x="9205468" y="1515872"/>
            <a:ext cx="857707" cy="1051153"/>
          </a:xfrm>
          <a:custGeom>
            <a:avLst/>
            <a:gdLst/>
            <a:ahLst/>
            <a:cxnLst/>
            <a:rect l="0" t="0" r="0" b="0"/>
            <a:pathLst>
              <a:path w="7658100" h="9385300">
                <a:moveTo>
                  <a:pt x="2641600" y="4381500"/>
                </a:moveTo>
                <a:cubicBezTo>
                  <a:pt x="2387600" y="4500034"/>
                  <a:pt x="2152650" y="4641850"/>
                  <a:pt x="1936750" y="4806950"/>
                </a:cubicBezTo>
                <a:cubicBezTo>
                  <a:pt x="1720850" y="4972050"/>
                  <a:pt x="1534583" y="5156200"/>
                  <a:pt x="1377950" y="5359400"/>
                </a:cubicBezTo>
                <a:cubicBezTo>
                  <a:pt x="1221316" y="5562600"/>
                  <a:pt x="1096433" y="5780617"/>
                  <a:pt x="1003300" y="6013450"/>
                </a:cubicBezTo>
                <a:cubicBezTo>
                  <a:pt x="910166" y="6246284"/>
                  <a:pt x="863600" y="6485467"/>
                  <a:pt x="863600" y="6731000"/>
                </a:cubicBezTo>
                <a:cubicBezTo>
                  <a:pt x="863600" y="7035800"/>
                  <a:pt x="916516" y="7308850"/>
                  <a:pt x="1022350" y="7550150"/>
                </a:cubicBezTo>
                <a:cubicBezTo>
                  <a:pt x="1128183" y="7791450"/>
                  <a:pt x="1272116" y="7996767"/>
                  <a:pt x="1454150" y="8166100"/>
                </a:cubicBezTo>
                <a:cubicBezTo>
                  <a:pt x="1636183" y="8335434"/>
                  <a:pt x="1852083" y="8466667"/>
                  <a:pt x="2101850" y="8559800"/>
                </a:cubicBezTo>
                <a:cubicBezTo>
                  <a:pt x="2351616" y="8652934"/>
                  <a:pt x="2624666" y="8699500"/>
                  <a:pt x="2921000" y="8699500"/>
                </a:cubicBezTo>
                <a:cubicBezTo>
                  <a:pt x="3412066" y="8699500"/>
                  <a:pt x="3845983" y="8587317"/>
                  <a:pt x="4222750" y="8362950"/>
                </a:cubicBezTo>
                <a:cubicBezTo>
                  <a:pt x="4599516" y="8138584"/>
                  <a:pt x="4940300" y="7844367"/>
                  <a:pt x="5245100" y="7480300"/>
                </a:cubicBezTo>
                <a:close/>
                <a:moveTo>
                  <a:pt x="4279900" y="2286000"/>
                </a:moveTo>
                <a:cubicBezTo>
                  <a:pt x="4356100" y="2116667"/>
                  <a:pt x="4387850" y="1936750"/>
                  <a:pt x="4375150" y="1746250"/>
                </a:cubicBezTo>
                <a:cubicBezTo>
                  <a:pt x="4362450" y="1555750"/>
                  <a:pt x="4307416" y="1382184"/>
                  <a:pt x="4210050" y="1225550"/>
                </a:cubicBezTo>
                <a:cubicBezTo>
                  <a:pt x="4112683" y="1068917"/>
                  <a:pt x="3979333" y="939800"/>
                  <a:pt x="3810000" y="838200"/>
                </a:cubicBezTo>
                <a:cubicBezTo>
                  <a:pt x="3640666" y="736600"/>
                  <a:pt x="3437466" y="685800"/>
                  <a:pt x="3200400" y="685800"/>
                </a:cubicBezTo>
                <a:cubicBezTo>
                  <a:pt x="3039533" y="685800"/>
                  <a:pt x="2887133" y="711200"/>
                  <a:pt x="2743200" y="762000"/>
                </a:cubicBezTo>
                <a:cubicBezTo>
                  <a:pt x="2599266" y="812800"/>
                  <a:pt x="2470150" y="884767"/>
                  <a:pt x="2355850" y="977900"/>
                </a:cubicBezTo>
                <a:cubicBezTo>
                  <a:pt x="2241550" y="1071034"/>
                  <a:pt x="2150533" y="1185334"/>
                  <a:pt x="2082800" y="1320800"/>
                </a:cubicBezTo>
                <a:cubicBezTo>
                  <a:pt x="2015066" y="1456267"/>
                  <a:pt x="1981200" y="1608667"/>
                  <a:pt x="1981200" y="1778000"/>
                </a:cubicBezTo>
                <a:cubicBezTo>
                  <a:pt x="1981200" y="1913467"/>
                  <a:pt x="2015066" y="2061634"/>
                  <a:pt x="2082800" y="2222500"/>
                </a:cubicBezTo>
                <a:cubicBezTo>
                  <a:pt x="2150533" y="2383367"/>
                  <a:pt x="2233083" y="2540000"/>
                  <a:pt x="2330450" y="2692400"/>
                </a:cubicBezTo>
                <a:cubicBezTo>
                  <a:pt x="2427816" y="2844800"/>
                  <a:pt x="2531533" y="2990850"/>
                  <a:pt x="2641600" y="3130550"/>
                </a:cubicBezTo>
                <a:cubicBezTo>
                  <a:pt x="2751666" y="3270250"/>
                  <a:pt x="2849033" y="3390900"/>
                  <a:pt x="2933700" y="3492500"/>
                </a:cubicBezTo>
                <a:cubicBezTo>
                  <a:pt x="3187700" y="3340100"/>
                  <a:pt x="3443816" y="3172884"/>
                  <a:pt x="3702050" y="2990850"/>
                </a:cubicBezTo>
                <a:cubicBezTo>
                  <a:pt x="3960283" y="2808817"/>
                  <a:pt x="4152900" y="2573867"/>
                  <a:pt x="4279900" y="2286000"/>
                </a:cubicBezTo>
                <a:close/>
                <a:moveTo>
                  <a:pt x="5676900" y="6781800"/>
                </a:moveTo>
                <a:cubicBezTo>
                  <a:pt x="5837766" y="6510867"/>
                  <a:pt x="5941483" y="6225117"/>
                  <a:pt x="5988050" y="5924550"/>
                </a:cubicBezTo>
                <a:cubicBezTo>
                  <a:pt x="6034616" y="5623984"/>
                  <a:pt x="6057900" y="5317067"/>
                  <a:pt x="6057900" y="5003800"/>
                </a:cubicBezTo>
                <a:lnTo>
                  <a:pt x="6807200" y="5003800"/>
                </a:lnTo>
                <a:cubicBezTo>
                  <a:pt x="6790266" y="5418667"/>
                  <a:pt x="6737350" y="5831417"/>
                  <a:pt x="6648450" y="6242050"/>
                </a:cubicBezTo>
                <a:cubicBezTo>
                  <a:pt x="6559550" y="6652684"/>
                  <a:pt x="6400800" y="7035800"/>
                  <a:pt x="6172200" y="7391400"/>
                </a:cubicBezTo>
                <a:lnTo>
                  <a:pt x="7658100" y="9144000"/>
                </a:lnTo>
                <a:lnTo>
                  <a:pt x="6629400" y="9144000"/>
                </a:lnTo>
                <a:lnTo>
                  <a:pt x="5740400" y="8064500"/>
                </a:lnTo>
                <a:cubicBezTo>
                  <a:pt x="5342466" y="8538634"/>
                  <a:pt x="4914900" y="8877300"/>
                  <a:pt x="4457700" y="9080500"/>
                </a:cubicBezTo>
                <a:cubicBezTo>
                  <a:pt x="4000500" y="9283700"/>
                  <a:pt x="3467100" y="9385300"/>
                  <a:pt x="2857500" y="9385300"/>
                </a:cubicBezTo>
                <a:cubicBezTo>
                  <a:pt x="2459566" y="9385300"/>
                  <a:pt x="2087033" y="9319683"/>
                  <a:pt x="1739900" y="9188450"/>
                </a:cubicBezTo>
                <a:cubicBezTo>
                  <a:pt x="1392766" y="9057217"/>
                  <a:pt x="1090083" y="8873067"/>
                  <a:pt x="831850" y="8636000"/>
                </a:cubicBezTo>
                <a:cubicBezTo>
                  <a:pt x="573616" y="8398934"/>
                  <a:pt x="370416" y="8113184"/>
                  <a:pt x="222250" y="7778750"/>
                </a:cubicBezTo>
                <a:cubicBezTo>
                  <a:pt x="74083" y="7444317"/>
                  <a:pt x="0" y="7073900"/>
                  <a:pt x="0" y="6667500"/>
                </a:cubicBezTo>
                <a:cubicBezTo>
                  <a:pt x="0" y="6328834"/>
                  <a:pt x="59266" y="6015567"/>
                  <a:pt x="177800" y="5727700"/>
                </a:cubicBezTo>
                <a:cubicBezTo>
                  <a:pt x="296333" y="5439834"/>
                  <a:pt x="455083" y="5177367"/>
                  <a:pt x="654050" y="4940300"/>
                </a:cubicBezTo>
                <a:cubicBezTo>
                  <a:pt x="853016" y="4703234"/>
                  <a:pt x="1083733" y="4493684"/>
                  <a:pt x="1346200" y="4311650"/>
                </a:cubicBezTo>
                <a:cubicBezTo>
                  <a:pt x="1608666" y="4129617"/>
                  <a:pt x="1888066" y="3970867"/>
                  <a:pt x="2184400" y="3835400"/>
                </a:cubicBezTo>
                <a:cubicBezTo>
                  <a:pt x="1938866" y="3547534"/>
                  <a:pt x="1714500" y="3236384"/>
                  <a:pt x="1511300" y="2901950"/>
                </a:cubicBezTo>
                <a:cubicBezTo>
                  <a:pt x="1308100" y="2567517"/>
                  <a:pt x="1206500" y="2197100"/>
                  <a:pt x="1206500" y="1790700"/>
                </a:cubicBezTo>
                <a:cubicBezTo>
                  <a:pt x="1206500" y="1502834"/>
                  <a:pt x="1261533" y="1246717"/>
                  <a:pt x="1371600" y="1022350"/>
                </a:cubicBezTo>
                <a:cubicBezTo>
                  <a:pt x="1481666" y="797984"/>
                  <a:pt x="1629833" y="609600"/>
                  <a:pt x="1816100" y="457200"/>
                </a:cubicBezTo>
                <a:cubicBezTo>
                  <a:pt x="2002366" y="304800"/>
                  <a:pt x="2220383" y="190500"/>
                  <a:pt x="2470150" y="114300"/>
                </a:cubicBezTo>
                <a:cubicBezTo>
                  <a:pt x="2719916" y="38100"/>
                  <a:pt x="2984500" y="0"/>
                  <a:pt x="3263900" y="0"/>
                </a:cubicBezTo>
                <a:cubicBezTo>
                  <a:pt x="3543300" y="0"/>
                  <a:pt x="3801533" y="46567"/>
                  <a:pt x="4038600" y="139700"/>
                </a:cubicBezTo>
                <a:cubicBezTo>
                  <a:pt x="4275666" y="232834"/>
                  <a:pt x="4478866" y="359834"/>
                  <a:pt x="4648200" y="520700"/>
                </a:cubicBezTo>
                <a:cubicBezTo>
                  <a:pt x="4817533" y="681567"/>
                  <a:pt x="4948766" y="869950"/>
                  <a:pt x="5041900" y="1085850"/>
                </a:cubicBezTo>
                <a:cubicBezTo>
                  <a:pt x="5135033" y="1301750"/>
                  <a:pt x="5181600" y="1528234"/>
                  <a:pt x="5181600" y="1765300"/>
                </a:cubicBezTo>
                <a:cubicBezTo>
                  <a:pt x="5181600" y="2070100"/>
                  <a:pt x="5132916" y="2334684"/>
                  <a:pt x="5035550" y="2559050"/>
                </a:cubicBezTo>
                <a:cubicBezTo>
                  <a:pt x="4938183" y="2783417"/>
                  <a:pt x="4806950" y="2982384"/>
                  <a:pt x="4641850" y="3155950"/>
                </a:cubicBezTo>
                <a:cubicBezTo>
                  <a:pt x="4476750" y="3329517"/>
                  <a:pt x="4284133" y="3488267"/>
                  <a:pt x="4064000" y="3632200"/>
                </a:cubicBezTo>
                <a:cubicBezTo>
                  <a:pt x="3843866" y="3776134"/>
                  <a:pt x="3615266" y="3920067"/>
                  <a:pt x="3378200" y="4064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6" name="Freeform 3226"/>
          <p:cNvSpPr/>
          <p:nvPr/>
        </p:nvSpPr>
        <p:spPr>
          <a:xfrm>
            <a:off x="10612221" y="1515872"/>
            <a:ext cx="802233" cy="1024128"/>
          </a:xfrm>
          <a:custGeom>
            <a:avLst/>
            <a:gdLst/>
            <a:ahLst/>
            <a:cxnLst/>
            <a:rect l="0" t="0" r="0" b="0"/>
            <a:pathLst>
              <a:path w="71628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4737100"/>
                </a:lnTo>
                <a:lnTo>
                  <a:pt x="5549900" y="0"/>
                </a:lnTo>
                <a:lnTo>
                  <a:pt x="6527800" y="0"/>
                </a:lnTo>
                <a:lnTo>
                  <a:pt x="2921000" y="3644900"/>
                </a:lnTo>
                <a:lnTo>
                  <a:pt x="7162800" y="9144000"/>
                </a:lnTo>
                <a:lnTo>
                  <a:pt x="6108700" y="9144000"/>
                </a:lnTo>
                <a:lnTo>
                  <a:pt x="2298700" y="4178300"/>
                </a:lnTo>
                <a:lnTo>
                  <a:pt x="863600" y="56134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7" name="Freeform 3227"/>
          <p:cNvSpPr/>
          <p:nvPr/>
        </p:nvSpPr>
        <p:spPr>
          <a:xfrm>
            <a:off x="11504066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8" name="Freeform 3228"/>
          <p:cNvSpPr/>
          <p:nvPr/>
        </p:nvSpPr>
        <p:spPr>
          <a:xfrm>
            <a:off x="12256516" y="1803197"/>
            <a:ext cx="659993" cy="1026972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9" name="Freeform 3229"/>
          <p:cNvSpPr/>
          <p:nvPr/>
        </p:nvSpPr>
        <p:spPr>
          <a:xfrm>
            <a:off x="13448488" y="1515872"/>
            <a:ext cx="962964" cy="1024128"/>
          </a:xfrm>
          <a:custGeom>
            <a:avLst/>
            <a:gdLst/>
            <a:ahLst/>
            <a:cxnLst/>
            <a:rect l="0" t="0" r="0" b="0"/>
            <a:pathLst>
              <a:path w="8597900" h="9144000">
                <a:moveTo>
                  <a:pt x="0" y="9144000"/>
                </a:moveTo>
                <a:lnTo>
                  <a:pt x="0" y="0"/>
                </a:lnTo>
                <a:lnTo>
                  <a:pt x="1320800" y="0"/>
                </a:lnTo>
                <a:lnTo>
                  <a:pt x="4318000" y="8064500"/>
                </a:lnTo>
                <a:lnTo>
                  <a:pt x="4343400" y="8064500"/>
                </a:lnTo>
                <a:lnTo>
                  <a:pt x="7289800" y="0"/>
                </a:lnTo>
                <a:lnTo>
                  <a:pt x="8597900" y="0"/>
                </a:lnTo>
                <a:lnTo>
                  <a:pt x="8597900" y="9144000"/>
                </a:lnTo>
                <a:lnTo>
                  <a:pt x="7734300" y="9144000"/>
                </a:lnTo>
                <a:lnTo>
                  <a:pt x="7734300" y="990600"/>
                </a:lnTo>
                <a:lnTo>
                  <a:pt x="7708900" y="990600"/>
                </a:lnTo>
                <a:lnTo>
                  <a:pt x="4711700" y="9144000"/>
                </a:lnTo>
                <a:lnTo>
                  <a:pt x="3898900" y="9144000"/>
                </a:lnTo>
                <a:lnTo>
                  <a:pt x="889000" y="990600"/>
                </a:lnTo>
                <a:lnTo>
                  <a:pt x="863600" y="9906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0" name="Freeform 3230"/>
          <p:cNvSpPr/>
          <p:nvPr/>
        </p:nvSpPr>
        <p:spPr>
          <a:xfrm>
            <a:off x="14576450" y="17832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1" name="Freeform 3231"/>
          <p:cNvSpPr/>
          <p:nvPr/>
        </p:nvSpPr>
        <p:spPr>
          <a:xfrm>
            <a:off x="15392908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2" name="Freeform 3232"/>
          <p:cNvSpPr/>
          <p:nvPr/>
        </p:nvSpPr>
        <p:spPr>
          <a:xfrm>
            <a:off x="16293288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3" name="Freeform 3233"/>
          <p:cNvSpPr/>
          <p:nvPr/>
        </p:nvSpPr>
        <p:spPr>
          <a:xfrm>
            <a:off x="16516603" y="1495959"/>
            <a:ext cx="600252" cy="1044041"/>
          </a:xfrm>
          <a:custGeom>
            <a:avLst/>
            <a:gdLst/>
            <a:ahLst/>
            <a:cxnLst/>
            <a:rect l="0" t="0" r="0" b="0"/>
            <a:pathLst>
              <a:path w="5359400" h="9321800">
                <a:moveTo>
                  <a:pt x="0" y="3378200"/>
                </a:moveTo>
                <a:lnTo>
                  <a:pt x="0" y="2743200"/>
                </a:lnTo>
                <a:lnTo>
                  <a:pt x="1003300" y="2743200"/>
                </a:lnTo>
                <a:lnTo>
                  <a:pt x="1003300" y="1701800"/>
                </a:lnTo>
                <a:cubicBezTo>
                  <a:pt x="1003300" y="1176867"/>
                  <a:pt x="1109133" y="762000"/>
                  <a:pt x="1320800" y="457200"/>
                </a:cubicBezTo>
                <a:cubicBezTo>
                  <a:pt x="1532466" y="152400"/>
                  <a:pt x="1892300" y="0"/>
                  <a:pt x="2400300" y="0"/>
                </a:cubicBezTo>
                <a:cubicBezTo>
                  <a:pt x="2518833" y="0"/>
                  <a:pt x="2628900" y="4234"/>
                  <a:pt x="2730500" y="12700"/>
                </a:cubicBezTo>
                <a:cubicBezTo>
                  <a:pt x="2832100" y="21167"/>
                  <a:pt x="2933700" y="33867"/>
                  <a:pt x="3035300" y="50800"/>
                </a:cubicBezTo>
                <a:lnTo>
                  <a:pt x="3035300" y="749300"/>
                </a:lnTo>
                <a:cubicBezTo>
                  <a:pt x="2865966" y="706967"/>
                  <a:pt x="2713566" y="685800"/>
                  <a:pt x="2578100" y="685800"/>
                </a:cubicBezTo>
                <a:cubicBezTo>
                  <a:pt x="2383366" y="685800"/>
                  <a:pt x="2230966" y="721784"/>
                  <a:pt x="2120900" y="793750"/>
                </a:cubicBezTo>
                <a:cubicBezTo>
                  <a:pt x="2010833" y="865717"/>
                  <a:pt x="1930400" y="960967"/>
                  <a:pt x="1879600" y="1079500"/>
                </a:cubicBezTo>
                <a:cubicBezTo>
                  <a:pt x="1828800" y="1198034"/>
                  <a:pt x="1797050" y="1331384"/>
                  <a:pt x="1784350" y="1479550"/>
                </a:cubicBezTo>
                <a:cubicBezTo>
                  <a:pt x="1771650" y="1627717"/>
                  <a:pt x="1765300" y="1778000"/>
                  <a:pt x="1765300" y="1930400"/>
                </a:cubicBezTo>
                <a:lnTo>
                  <a:pt x="17653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65300" y="3378200"/>
                </a:lnTo>
                <a:lnTo>
                  <a:pt x="1765300" y="9321800"/>
                </a:lnTo>
                <a:lnTo>
                  <a:pt x="1003300" y="9321800"/>
                </a:lnTo>
                <a:lnTo>
                  <a:pt x="1003300" y="3378200"/>
                </a:lnTo>
                <a:close/>
                <a:moveTo>
                  <a:pt x="4559300" y="9321800"/>
                </a:moveTo>
                <a:lnTo>
                  <a:pt x="4559300" y="2743200"/>
                </a:lnTo>
                <a:lnTo>
                  <a:pt x="5321300" y="2743200"/>
                </a:lnTo>
                <a:lnTo>
                  <a:pt x="5321300" y="9321800"/>
                </a:lnTo>
                <a:close/>
                <a:moveTo>
                  <a:pt x="5359400" y="1308100"/>
                </a:moveTo>
                <a:lnTo>
                  <a:pt x="4521200" y="1308100"/>
                </a:lnTo>
                <a:lnTo>
                  <a:pt x="4521200" y="177800"/>
                </a:lnTo>
                <a:lnTo>
                  <a:pt x="5359400" y="177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4" name="Freeform 3234"/>
          <p:cNvSpPr/>
          <p:nvPr/>
        </p:nvSpPr>
        <p:spPr>
          <a:xfrm>
            <a:off x="17273320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5" name="Freeform 3235"/>
          <p:cNvSpPr/>
          <p:nvPr/>
        </p:nvSpPr>
        <p:spPr>
          <a:xfrm>
            <a:off x="18106847" y="1783284"/>
            <a:ext cx="328574" cy="756716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6" name="Freeform 3236"/>
          <p:cNvSpPr/>
          <p:nvPr/>
        </p:nvSpPr>
        <p:spPr>
          <a:xfrm>
            <a:off x="18539257" y="17832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88D9E-E457-4D8A-AEF8-E169B073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1184564"/>
            <a:ext cx="20781818" cy="106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6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Freeform 3237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38" name="Picture 323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239" name="Rectangle 3239"/>
          <p:cNvSpPr/>
          <p:nvPr/>
        </p:nvSpPr>
        <p:spPr>
          <a:xfrm>
            <a:off x="7607300" y="5504201"/>
            <a:ext cx="9184385" cy="3512290"/>
          </a:xfrm>
          <a:prstGeom prst="rect">
            <a:avLst/>
          </a:prstGeom>
        </p:spPr>
      </p:sp>
      <p:sp>
        <p:nvSpPr>
          <p:cNvPr id="3240" name="Freeform 3240"/>
          <p:cNvSpPr/>
          <p:nvPr/>
        </p:nvSpPr>
        <p:spPr>
          <a:xfrm>
            <a:off x="10931550" y="6308141"/>
            <a:ext cx="641502" cy="1007059"/>
          </a:xfrm>
          <a:custGeom>
            <a:avLst/>
            <a:gdLst/>
            <a:ahLst/>
            <a:cxnLst/>
            <a:rect l="0" t="0" r="0" b="0"/>
            <a:pathLst>
              <a:path w="5727700" h="8991600">
                <a:moveTo>
                  <a:pt x="914400" y="8153400"/>
                </a:moveTo>
                <a:lnTo>
                  <a:pt x="5727700" y="8153400"/>
                </a:lnTo>
                <a:lnTo>
                  <a:pt x="5727700" y="8991600"/>
                </a:lnTo>
                <a:lnTo>
                  <a:pt x="0" y="8991600"/>
                </a:lnTo>
                <a:lnTo>
                  <a:pt x="0" y="0"/>
                </a:lnTo>
                <a:lnTo>
                  <a:pt x="5575300" y="0"/>
                </a:lnTo>
                <a:lnTo>
                  <a:pt x="5575300" y="838200"/>
                </a:lnTo>
                <a:lnTo>
                  <a:pt x="914400" y="838200"/>
                </a:lnTo>
                <a:lnTo>
                  <a:pt x="914400" y="3898900"/>
                </a:lnTo>
                <a:lnTo>
                  <a:pt x="5270500" y="3898900"/>
                </a:lnTo>
                <a:lnTo>
                  <a:pt x="5270500" y="4737100"/>
                </a:lnTo>
                <a:lnTo>
                  <a:pt x="914400" y="4737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1" name="Freeform 3241"/>
          <p:cNvSpPr/>
          <p:nvPr/>
        </p:nvSpPr>
        <p:spPr>
          <a:xfrm>
            <a:off x="11658396" y="64617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2" name="Freeform 3242"/>
          <p:cNvSpPr/>
          <p:nvPr/>
        </p:nvSpPr>
        <p:spPr>
          <a:xfrm>
            <a:off x="12178994" y="66315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3" name="Freeform 3243"/>
          <p:cNvSpPr/>
          <p:nvPr/>
        </p:nvSpPr>
        <p:spPr>
          <a:xfrm>
            <a:off x="12917220" y="7170116"/>
            <a:ext cx="153619" cy="153619"/>
          </a:xfrm>
          <a:custGeom>
            <a:avLst/>
            <a:gdLst/>
            <a:ahLst/>
            <a:cxnLst/>
            <a:rect l="0" t="0" r="0" b="0"/>
            <a:pathLst>
              <a:path w="1371600" h="1371600">
                <a:moveTo>
                  <a:pt x="1371600" y="685800"/>
                </a:moveTo>
                <a:cubicBezTo>
                  <a:pt x="1371600" y="863600"/>
                  <a:pt x="1308100" y="1022350"/>
                  <a:pt x="1181100" y="1162050"/>
                </a:cubicBezTo>
                <a:cubicBezTo>
                  <a:pt x="1054100" y="1301750"/>
                  <a:pt x="889000" y="1371600"/>
                  <a:pt x="685800" y="1371600"/>
                </a:cubicBezTo>
                <a:cubicBezTo>
                  <a:pt x="482600" y="1371600"/>
                  <a:pt x="317500" y="1301750"/>
                  <a:pt x="190500" y="1162050"/>
                </a:cubicBezTo>
                <a:cubicBezTo>
                  <a:pt x="63500" y="1022350"/>
                  <a:pt x="0" y="863600"/>
                  <a:pt x="0" y="685800"/>
                </a:cubicBezTo>
                <a:cubicBezTo>
                  <a:pt x="0" y="508000"/>
                  <a:pt x="63500" y="349250"/>
                  <a:pt x="190500" y="209550"/>
                </a:cubicBezTo>
                <a:cubicBezTo>
                  <a:pt x="317500" y="69850"/>
                  <a:pt x="482600" y="0"/>
                  <a:pt x="685800" y="0"/>
                </a:cubicBezTo>
                <a:cubicBezTo>
                  <a:pt x="889000" y="0"/>
                  <a:pt x="1054100" y="69850"/>
                  <a:pt x="1181100" y="209550"/>
                </a:cubicBezTo>
                <a:cubicBezTo>
                  <a:pt x="1308100" y="349250"/>
                  <a:pt x="1371600" y="508000"/>
                  <a:pt x="1371600" y="685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4" name="Freeform 3244"/>
          <p:cNvSpPr/>
          <p:nvPr/>
        </p:nvSpPr>
        <p:spPr>
          <a:xfrm>
            <a:off x="13312647" y="7170116"/>
            <a:ext cx="153619" cy="153619"/>
          </a:xfrm>
          <a:custGeom>
            <a:avLst/>
            <a:gdLst/>
            <a:ahLst/>
            <a:cxnLst/>
            <a:rect l="0" t="0" r="0" b="0"/>
            <a:pathLst>
              <a:path w="1371600" h="1371600">
                <a:moveTo>
                  <a:pt x="1371600" y="685800"/>
                </a:moveTo>
                <a:cubicBezTo>
                  <a:pt x="1371600" y="863600"/>
                  <a:pt x="1308100" y="1022350"/>
                  <a:pt x="1181100" y="1162050"/>
                </a:cubicBezTo>
                <a:cubicBezTo>
                  <a:pt x="1054100" y="1301750"/>
                  <a:pt x="889000" y="1371600"/>
                  <a:pt x="685800" y="1371600"/>
                </a:cubicBezTo>
                <a:cubicBezTo>
                  <a:pt x="482600" y="1371600"/>
                  <a:pt x="317500" y="1301750"/>
                  <a:pt x="190500" y="1162050"/>
                </a:cubicBezTo>
                <a:cubicBezTo>
                  <a:pt x="63500" y="1022350"/>
                  <a:pt x="0" y="863600"/>
                  <a:pt x="0" y="685800"/>
                </a:cubicBezTo>
                <a:cubicBezTo>
                  <a:pt x="0" y="508000"/>
                  <a:pt x="63500" y="349250"/>
                  <a:pt x="190500" y="209550"/>
                </a:cubicBezTo>
                <a:cubicBezTo>
                  <a:pt x="317500" y="69850"/>
                  <a:pt x="482600" y="0"/>
                  <a:pt x="685800" y="0"/>
                </a:cubicBezTo>
                <a:cubicBezTo>
                  <a:pt x="889000" y="0"/>
                  <a:pt x="1054100" y="69850"/>
                  <a:pt x="1181100" y="209550"/>
                </a:cubicBezTo>
                <a:cubicBezTo>
                  <a:pt x="1308100" y="349250"/>
                  <a:pt x="1371600" y="508000"/>
                  <a:pt x="1371600" y="685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5" name="Freeform 3245">
            <a:hlinkClick r:id="rId3"/>
          </p:cNvPr>
          <p:cNvSpPr/>
          <p:nvPr/>
        </p:nvSpPr>
        <p:spPr>
          <a:xfrm>
            <a:off x="7662164" y="8161528"/>
            <a:ext cx="305562" cy="576072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6" name="Freeform 3246">
            <a:hlinkClick r:id="rId3"/>
          </p:cNvPr>
          <p:cNvSpPr/>
          <p:nvPr/>
        </p:nvSpPr>
        <p:spPr>
          <a:xfrm>
            <a:off x="8041639" y="8280400"/>
            <a:ext cx="231648" cy="466344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7" name="Freeform 3247">
            <a:hlinkClick r:id="rId3"/>
          </p:cNvPr>
          <p:cNvSpPr/>
          <p:nvPr/>
        </p:nvSpPr>
        <p:spPr>
          <a:xfrm>
            <a:off x="8294624" y="8280400"/>
            <a:ext cx="231648" cy="466344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8" name="Freeform 3248">
            <a:hlinkClick r:id="rId3"/>
          </p:cNvPr>
          <p:cNvSpPr/>
          <p:nvPr/>
        </p:nvSpPr>
        <p:spPr>
          <a:xfrm>
            <a:off x="8591804" y="8371840"/>
            <a:ext cx="380238" cy="58521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9" name="Freeform 3249">
            <a:hlinkClick r:id="rId3"/>
          </p:cNvPr>
          <p:cNvSpPr/>
          <p:nvPr/>
        </p:nvSpPr>
        <p:spPr>
          <a:xfrm>
            <a:off x="9027667" y="8371840"/>
            <a:ext cx="275844" cy="37490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0" name="Freeform 3250">
            <a:hlinkClick r:id="rId3"/>
          </p:cNvPr>
          <p:cNvSpPr/>
          <p:nvPr/>
        </p:nvSpPr>
        <p:spPr>
          <a:xfrm>
            <a:off x="9391903" y="8377174"/>
            <a:ext cx="82296" cy="364998"/>
          </a:xfrm>
          <a:custGeom>
            <a:avLst/>
            <a:gdLst/>
            <a:ahLst/>
            <a:cxnLst/>
            <a:rect l="0" t="0" r="0" b="0"/>
            <a:pathLst>
              <a:path w="1371600" h="6083300">
                <a:moveTo>
                  <a:pt x="1371600" y="5397500"/>
                </a:moveTo>
                <a:cubicBezTo>
                  <a:pt x="1371600" y="5575300"/>
                  <a:pt x="1308100" y="5734050"/>
                  <a:pt x="1181100" y="5873750"/>
                </a:cubicBezTo>
                <a:cubicBezTo>
                  <a:pt x="1054100" y="6013450"/>
                  <a:pt x="889000" y="6083300"/>
                  <a:pt x="685800" y="6083300"/>
                </a:cubicBezTo>
                <a:cubicBezTo>
                  <a:pt x="482600" y="6083300"/>
                  <a:pt x="317500" y="6013450"/>
                  <a:pt x="190500" y="5873750"/>
                </a:cubicBezTo>
                <a:cubicBezTo>
                  <a:pt x="63500" y="5734050"/>
                  <a:pt x="0" y="5575300"/>
                  <a:pt x="0" y="5397500"/>
                </a:cubicBezTo>
                <a:cubicBezTo>
                  <a:pt x="0" y="5219700"/>
                  <a:pt x="63500" y="5060950"/>
                  <a:pt x="190500" y="4921250"/>
                </a:cubicBezTo>
                <a:cubicBezTo>
                  <a:pt x="317500" y="4781550"/>
                  <a:pt x="482600" y="4711700"/>
                  <a:pt x="685800" y="4711700"/>
                </a:cubicBezTo>
                <a:cubicBezTo>
                  <a:pt x="889000" y="4711700"/>
                  <a:pt x="1054100" y="4781550"/>
                  <a:pt x="1181100" y="4921250"/>
                </a:cubicBezTo>
                <a:cubicBezTo>
                  <a:pt x="1308100" y="5060950"/>
                  <a:pt x="1371600" y="5219700"/>
                  <a:pt x="1371600" y="5397500"/>
                </a:cubicBezTo>
                <a:close/>
                <a:moveTo>
                  <a:pt x="1371600" y="685800"/>
                </a:moveTo>
                <a:cubicBezTo>
                  <a:pt x="1371600" y="863600"/>
                  <a:pt x="1308100" y="1022350"/>
                  <a:pt x="1181100" y="1162050"/>
                </a:cubicBezTo>
                <a:cubicBezTo>
                  <a:pt x="1054100" y="1301750"/>
                  <a:pt x="889000" y="1371600"/>
                  <a:pt x="685800" y="1371600"/>
                </a:cubicBezTo>
                <a:cubicBezTo>
                  <a:pt x="482600" y="1371600"/>
                  <a:pt x="317500" y="1301750"/>
                  <a:pt x="190500" y="1162050"/>
                </a:cubicBezTo>
                <a:cubicBezTo>
                  <a:pt x="63500" y="1022350"/>
                  <a:pt x="0" y="863600"/>
                  <a:pt x="0" y="685800"/>
                </a:cubicBezTo>
                <a:cubicBezTo>
                  <a:pt x="0" y="508000"/>
                  <a:pt x="63500" y="349250"/>
                  <a:pt x="190500" y="209550"/>
                </a:cubicBezTo>
                <a:cubicBezTo>
                  <a:pt x="317500" y="69850"/>
                  <a:pt x="482600" y="0"/>
                  <a:pt x="685800" y="0"/>
                </a:cubicBezTo>
                <a:cubicBezTo>
                  <a:pt x="889000" y="0"/>
                  <a:pt x="1054100" y="69850"/>
                  <a:pt x="1181100" y="209550"/>
                </a:cubicBezTo>
                <a:cubicBezTo>
                  <a:pt x="1308100" y="349250"/>
                  <a:pt x="1371600" y="508000"/>
                  <a:pt x="1371600" y="685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1" name="Freeform 3251">
            <a:hlinkClick r:id="rId3"/>
          </p:cNvPr>
          <p:cNvSpPr/>
          <p:nvPr/>
        </p:nvSpPr>
        <p:spPr>
          <a:xfrm>
            <a:off x="9542779" y="8184388"/>
            <a:ext cx="274320" cy="566928"/>
          </a:xfrm>
          <a:custGeom>
            <a:avLst/>
            <a:gdLst/>
            <a:ahLst/>
            <a:cxnLst/>
            <a:rect l="0" t="0" r="0" b="0"/>
            <a:pathLst>
              <a:path w="4572000" h="9448800">
                <a:moveTo>
                  <a:pt x="736600" y="9448800"/>
                </a:moveTo>
                <a:lnTo>
                  <a:pt x="0" y="9207500"/>
                </a:lnTo>
                <a:lnTo>
                  <a:pt x="3848100" y="0"/>
                </a:lnTo>
                <a:lnTo>
                  <a:pt x="4572000" y="25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2" name="Freeform 3252">
            <a:hlinkClick r:id="rId3"/>
          </p:cNvPr>
          <p:cNvSpPr/>
          <p:nvPr/>
        </p:nvSpPr>
        <p:spPr>
          <a:xfrm>
            <a:off x="9824719" y="8184388"/>
            <a:ext cx="274320" cy="566928"/>
          </a:xfrm>
          <a:custGeom>
            <a:avLst/>
            <a:gdLst/>
            <a:ahLst/>
            <a:cxnLst/>
            <a:rect l="0" t="0" r="0" b="0"/>
            <a:pathLst>
              <a:path w="4572000" h="9448800">
                <a:moveTo>
                  <a:pt x="736600" y="9448800"/>
                </a:moveTo>
                <a:lnTo>
                  <a:pt x="0" y="9207500"/>
                </a:lnTo>
                <a:lnTo>
                  <a:pt x="3848100" y="0"/>
                </a:lnTo>
                <a:lnTo>
                  <a:pt x="4572000" y="25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3" name="Freeform 3253">
            <a:hlinkClick r:id="rId3"/>
          </p:cNvPr>
          <p:cNvSpPr/>
          <p:nvPr/>
        </p:nvSpPr>
        <p:spPr>
          <a:xfrm>
            <a:off x="10113518" y="8380984"/>
            <a:ext cx="345948" cy="35661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4" name="Freeform 3254">
            <a:hlinkClick r:id="rId3"/>
          </p:cNvPr>
          <p:cNvSpPr/>
          <p:nvPr/>
        </p:nvSpPr>
        <p:spPr>
          <a:xfrm>
            <a:off x="10524997" y="8380984"/>
            <a:ext cx="309372" cy="36576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5" name="Freeform 3255">
            <a:hlinkClick r:id="rId3"/>
          </p:cNvPr>
          <p:cNvSpPr/>
          <p:nvPr/>
        </p:nvSpPr>
        <p:spPr>
          <a:xfrm>
            <a:off x="10930382" y="8371840"/>
            <a:ext cx="350520" cy="37490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6" name="Freeform 3256">
            <a:hlinkClick r:id="rId3"/>
          </p:cNvPr>
          <p:cNvSpPr/>
          <p:nvPr/>
        </p:nvSpPr>
        <p:spPr>
          <a:xfrm>
            <a:off x="11293856" y="8207248"/>
            <a:ext cx="151638" cy="713232"/>
          </a:xfrm>
          <a:custGeom>
            <a:avLst/>
            <a:gdLst/>
            <a:ahLst/>
            <a:cxnLst/>
            <a:rect l="0" t="0" r="0" b="0"/>
            <a:pathLst>
              <a:path w="2527300" h="11887200">
                <a:moveTo>
                  <a:pt x="2527300" y="609600"/>
                </a:moveTo>
                <a:cubicBezTo>
                  <a:pt x="2527300" y="787400"/>
                  <a:pt x="2463800" y="933450"/>
                  <a:pt x="2336800" y="1047750"/>
                </a:cubicBezTo>
                <a:cubicBezTo>
                  <a:pt x="2209800" y="1162050"/>
                  <a:pt x="2070100" y="1219200"/>
                  <a:pt x="1917700" y="1219200"/>
                </a:cubicBezTo>
                <a:cubicBezTo>
                  <a:pt x="1765300" y="1219200"/>
                  <a:pt x="1625600" y="1162050"/>
                  <a:pt x="1498600" y="1047750"/>
                </a:cubicBezTo>
                <a:cubicBezTo>
                  <a:pt x="1371600" y="933450"/>
                  <a:pt x="1308100" y="787400"/>
                  <a:pt x="1308100" y="609600"/>
                </a:cubicBezTo>
                <a:cubicBezTo>
                  <a:pt x="1308100" y="431800"/>
                  <a:pt x="1371600" y="285750"/>
                  <a:pt x="1498600" y="171450"/>
                </a:cubicBezTo>
                <a:cubicBezTo>
                  <a:pt x="1625600" y="57150"/>
                  <a:pt x="1765300" y="0"/>
                  <a:pt x="1917700" y="0"/>
                </a:cubicBezTo>
                <a:cubicBezTo>
                  <a:pt x="2070100" y="0"/>
                  <a:pt x="2209800" y="57150"/>
                  <a:pt x="2336800" y="171450"/>
                </a:cubicBezTo>
                <a:cubicBezTo>
                  <a:pt x="2463800" y="285750"/>
                  <a:pt x="2527300" y="431800"/>
                  <a:pt x="2527300" y="609600"/>
                </a:cubicBezTo>
                <a:close/>
                <a:moveTo>
                  <a:pt x="114300" y="11036300"/>
                </a:moveTo>
                <a:lnTo>
                  <a:pt x="152400" y="11049000"/>
                </a:lnTo>
                <a:cubicBezTo>
                  <a:pt x="220134" y="11065933"/>
                  <a:pt x="294217" y="11082866"/>
                  <a:pt x="374650" y="11099800"/>
                </a:cubicBezTo>
                <a:cubicBezTo>
                  <a:pt x="455083" y="11116733"/>
                  <a:pt x="529166" y="11125200"/>
                  <a:pt x="596900" y="11125200"/>
                </a:cubicBezTo>
                <a:cubicBezTo>
                  <a:pt x="800100" y="11125200"/>
                  <a:pt x="963083" y="11087100"/>
                  <a:pt x="1085850" y="11010900"/>
                </a:cubicBezTo>
                <a:cubicBezTo>
                  <a:pt x="1208616" y="10934700"/>
                  <a:pt x="1299633" y="10835216"/>
                  <a:pt x="1358900" y="10712450"/>
                </a:cubicBezTo>
                <a:cubicBezTo>
                  <a:pt x="1418166" y="10589683"/>
                  <a:pt x="1456266" y="10456333"/>
                  <a:pt x="1473200" y="10312400"/>
                </a:cubicBezTo>
                <a:cubicBezTo>
                  <a:pt x="1490133" y="10168466"/>
                  <a:pt x="1498600" y="10024533"/>
                  <a:pt x="1498600" y="9880600"/>
                </a:cubicBezTo>
                <a:lnTo>
                  <a:pt x="1498600" y="2895600"/>
                </a:lnTo>
                <a:lnTo>
                  <a:pt x="2336800" y="2895600"/>
                </a:lnTo>
                <a:lnTo>
                  <a:pt x="2336800" y="10020300"/>
                </a:lnTo>
                <a:cubicBezTo>
                  <a:pt x="2336800" y="10104966"/>
                  <a:pt x="2332566" y="10251016"/>
                  <a:pt x="2324100" y="10458450"/>
                </a:cubicBezTo>
                <a:cubicBezTo>
                  <a:pt x="2315633" y="10665883"/>
                  <a:pt x="2262716" y="10875433"/>
                  <a:pt x="2165350" y="11087100"/>
                </a:cubicBezTo>
                <a:cubicBezTo>
                  <a:pt x="2067983" y="11298766"/>
                  <a:pt x="1902883" y="11485033"/>
                  <a:pt x="1670050" y="11645900"/>
                </a:cubicBezTo>
                <a:cubicBezTo>
                  <a:pt x="1437216" y="11806766"/>
                  <a:pt x="1100666" y="11887200"/>
                  <a:pt x="660400" y="11887200"/>
                </a:cubicBezTo>
                <a:cubicBezTo>
                  <a:pt x="423333" y="11887200"/>
                  <a:pt x="203200" y="11844866"/>
                  <a:pt x="0" y="117602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7" name="Freeform 3257">
            <a:hlinkClick r:id="rId3"/>
          </p:cNvPr>
          <p:cNvSpPr/>
          <p:nvPr/>
        </p:nvSpPr>
        <p:spPr>
          <a:xfrm>
            <a:off x="11525504" y="8371840"/>
            <a:ext cx="275844" cy="37490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8" name="Freeform 3258">
            <a:hlinkClick r:id="rId3"/>
          </p:cNvPr>
          <p:cNvSpPr/>
          <p:nvPr/>
        </p:nvSpPr>
        <p:spPr>
          <a:xfrm>
            <a:off x="11889739" y="8659876"/>
            <a:ext cx="82296" cy="82296"/>
          </a:xfrm>
          <a:custGeom>
            <a:avLst/>
            <a:gdLst/>
            <a:ahLst/>
            <a:cxnLst/>
            <a:rect l="0" t="0" r="0" b="0"/>
            <a:pathLst>
              <a:path w="1371600" h="1371600">
                <a:moveTo>
                  <a:pt x="1371600" y="685800"/>
                </a:moveTo>
                <a:cubicBezTo>
                  <a:pt x="1371600" y="863600"/>
                  <a:pt x="1308100" y="1022350"/>
                  <a:pt x="1181100" y="1162050"/>
                </a:cubicBezTo>
                <a:cubicBezTo>
                  <a:pt x="1054100" y="1301750"/>
                  <a:pt x="889000" y="1371600"/>
                  <a:pt x="685800" y="1371600"/>
                </a:cubicBezTo>
                <a:cubicBezTo>
                  <a:pt x="482600" y="1371600"/>
                  <a:pt x="317500" y="1301750"/>
                  <a:pt x="190500" y="1162050"/>
                </a:cubicBezTo>
                <a:cubicBezTo>
                  <a:pt x="63500" y="1022350"/>
                  <a:pt x="0" y="863600"/>
                  <a:pt x="0" y="685800"/>
                </a:cubicBezTo>
                <a:cubicBezTo>
                  <a:pt x="0" y="508000"/>
                  <a:pt x="63500" y="349250"/>
                  <a:pt x="190500" y="209550"/>
                </a:cubicBezTo>
                <a:cubicBezTo>
                  <a:pt x="317500" y="69850"/>
                  <a:pt x="482600" y="0"/>
                  <a:pt x="685800" y="0"/>
                </a:cubicBezTo>
                <a:cubicBezTo>
                  <a:pt x="889000" y="0"/>
                  <a:pt x="1054100" y="69850"/>
                  <a:pt x="1181100" y="209550"/>
                </a:cubicBezTo>
                <a:cubicBezTo>
                  <a:pt x="1308100" y="349250"/>
                  <a:pt x="1371600" y="508000"/>
                  <a:pt x="1371600" y="685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9" name="Freeform 3259">
            <a:hlinkClick r:id="rId3"/>
          </p:cNvPr>
          <p:cNvSpPr/>
          <p:nvPr/>
        </p:nvSpPr>
        <p:spPr>
          <a:xfrm>
            <a:off x="12073382" y="8371840"/>
            <a:ext cx="378714" cy="37490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0" name="Freeform 3260">
            <a:hlinkClick r:id="rId3"/>
          </p:cNvPr>
          <p:cNvSpPr/>
          <p:nvPr/>
        </p:nvSpPr>
        <p:spPr>
          <a:xfrm>
            <a:off x="12545821" y="8371840"/>
            <a:ext cx="202692" cy="3657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1" name="Freeform 3261">
            <a:hlinkClick r:id="rId3"/>
          </p:cNvPr>
          <p:cNvSpPr/>
          <p:nvPr/>
        </p:nvSpPr>
        <p:spPr>
          <a:xfrm>
            <a:off x="12764515" y="8371840"/>
            <a:ext cx="371094" cy="548640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2" name="Freeform 3262">
            <a:hlinkClick r:id="rId3"/>
          </p:cNvPr>
          <p:cNvSpPr/>
          <p:nvPr/>
        </p:nvSpPr>
        <p:spPr>
          <a:xfrm>
            <a:off x="13197331" y="8184388"/>
            <a:ext cx="274320" cy="566928"/>
          </a:xfrm>
          <a:custGeom>
            <a:avLst/>
            <a:gdLst/>
            <a:ahLst/>
            <a:cxnLst/>
            <a:rect l="0" t="0" r="0" b="0"/>
            <a:pathLst>
              <a:path w="4572000" h="9448800">
                <a:moveTo>
                  <a:pt x="736600" y="9448800"/>
                </a:moveTo>
                <a:lnTo>
                  <a:pt x="0" y="9207500"/>
                </a:lnTo>
                <a:lnTo>
                  <a:pt x="3848100" y="0"/>
                </a:lnTo>
                <a:lnTo>
                  <a:pt x="4572000" y="25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3" name="Freeform 3263">
            <a:hlinkClick r:id="rId3"/>
          </p:cNvPr>
          <p:cNvSpPr/>
          <p:nvPr/>
        </p:nvSpPr>
        <p:spPr>
          <a:xfrm>
            <a:off x="13486130" y="8380984"/>
            <a:ext cx="345948" cy="356616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4" name="Freeform 3264">
            <a:hlinkClick r:id="rId3"/>
          </p:cNvPr>
          <p:cNvSpPr/>
          <p:nvPr/>
        </p:nvSpPr>
        <p:spPr>
          <a:xfrm>
            <a:off x="13879321" y="8188960"/>
            <a:ext cx="342900" cy="548640"/>
          </a:xfrm>
          <a:custGeom>
            <a:avLst/>
            <a:gdLst/>
            <a:ahLst/>
            <a:cxnLst/>
            <a:rect l="0" t="0" r="0" b="0"/>
            <a:pathLst>
              <a:path w="5715000" h="9144000">
                <a:moveTo>
                  <a:pt x="5715000" y="9144000"/>
                </a:moveTo>
                <a:lnTo>
                  <a:pt x="0" y="9144000"/>
                </a:lnTo>
                <a:lnTo>
                  <a:pt x="0" y="8089900"/>
                </a:lnTo>
                <a:lnTo>
                  <a:pt x="3581400" y="4445000"/>
                </a:lnTo>
                <a:cubicBezTo>
                  <a:pt x="3716866" y="4309534"/>
                  <a:pt x="3852333" y="4165600"/>
                  <a:pt x="3987800" y="4013200"/>
                </a:cubicBezTo>
                <a:cubicBezTo>
                  <a:pt x="4123266" y="3860800"/>
                  <a:pt x="4246033" y="3699934"/>
                  <a:pt x="4356100" y="3530600"/>
                </a:cubicBezTo>
                <a:cubicBezTo>
                  <a:pt x="4466166" y="3361267"/>
                  <a:pt x="4555066" y="3183467"/>
                  <a:pt x="4622800" y="2997200"/>
                </a:cubicBezTo>
                <a:cubicBezTo>
                  <a:pt x="4690533" y="2810934"/>
                  <a:pt x="4724400" y="2616200"/>
                  <a:pt x="4724400" y="2413000"/>
                </a:cubicBezTo>
                <a:cubicBezTo>
                  <a:pt x="4724400" y="2167467"/>
                  <a:pt x="4679950" y="1947334"/>
                  <a:pt x="4591050" y="1752600"/>
                </a:cubicBezTo>
                <a:cubicBezTo>
                  <a:pt x="4502150" y="1557867"/>
                  <a:pt x="4377266" y="1392767"/>
                  <a:pt x="4216400" y="1257300"/>
                </a:cubicBezTo>
                <a:cubicBezTo>
                  <a:pt x="4055533" y="1121834"/>
                  <a:pt x="3869266" y="1018117"/>
                  <a:pt x="3657600" y="946150"/>
                </a:cubicBezTo>
                <a:cubicBezTo>
                  <a:pt x="3445933" y="874184"/>
                  <a:pt x="3221566" y="838200"/>
                  <a:pt x="2984500" y="838200"/>
                </a:cubicBezTo>
                <a:cubicBezTo>
                  <a:pt x="2527300" y="838200"/>
                  <a:pt x="2137833" y="965200"/>
                  <a:pt x="1816100" y="1219200"/>
                </a:cubicBezTo>
                <a:cubicBezTo>
                  <a:pt x="1494366" y="1473200"/>
                  <a:pt x="1286933" y="1816100"/>
                  <a:pt x="1193800" y="2247900"/>
                </a:cubicBezTo>
                <a:lnTo>
                  <a:pt x="228600" y="2146300"/>
                </a:lnTo>
                <a:cubicBezTo>
                  <a:pt x="355600" y="1477434"/>
                  <a:pt x="662516" y="952500"/>
                  <a:pt x="1149350" y="571500"/>
                </a:cubicBezTo>
                <a:cubicBezTo>
                  <a:pt x="1636183" y="190500"/>
                  <a:pt x="2226733" y="0"/>
                  <a:pt x="2921000" y="0"/>
                </a:cubicBezTo>
                <a:cubicBezTo>
                  <a:pt x="3285066" y="0"/>
                  <a:pt x="3630083" y="48684"/>
                  <a:pt x="3956050" y="146050"/>
                </a:cubicBezTo>
                <a:cubicBezTo>
                  <a:pt x="4282016" y="243417"/>
                  <a:pt x="4569883" y="389467"/>
                  <a:pt x="4819650" y="584200"/>
                </a:cubicBezTo>
                <a:cubicBezTo>
                  <a:pt x="5069416" y="778934"/>
                  <a:pt x="5268383" y="1022350"/>
                  <a:pt x="5416550" y="1314450"/>
                </a:cubicBezTo>
                <a:cubicBezTo>
                  <a:pt x="5564716" y="1606550"/>
                  <a:pt x="5638800" y="1947334"/>
                  <a:pt x="5638800" y="2336800"/>
                </a:cubicBezTo>
                <a:cubicBezTo>
                  <a:pt x="5638800" y="2683934"/>
                  <a:pt x="5585883" y="3001434"/>
                  <a:pt x="5480050" y="3289300"/>
                </a:cubicBezTo>
                <a:cubicBezTo>
                  <a:pt x="5374216" y="3577167"/>
                  <a:pt x="5236633" y="3848100"/>
                  <a:pt x="5067300" y="4102100"/>
                </a:cubicBezTo>
                <a:cubicBezTo>
                  <a:pt x="4897966" y="4356100"/>
                  <a:pt x="4705350" y="4597400"/>
                  <a:pt x="4489450" y="4826000"/>
                </a:cubicBezTo>
                <a:cubicBezTo>
                  <a:pt x="4273550" y="5054600"/>
                  <a:pt x="4051300" y="5278967"/>
                  <a:pt x="3822700" y="5499100"/>
                </a:cubicBezTo>
                <a:lnTo>
                  <a:pt x="990600" y="8305800"/>
                </a:lnTo>
                <a:lnTo>
                  <a:pt x="5715000" y="8305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5" name="Freeform 3265">
            <a:hlinkClick r:id="rId3"/>
          </p:cNvPr>
          <p:cNvSpPr/>
          <p:nvPr/>
        </p:nvSpPr>
        <p:spPr>
          <a:xfrm>
            <a:off x="14270229" y="8184388"/>
            <a:ext cx="274320" cy="566928"/>
          </a:xfrm>
          <a:custGeom>
            <a:avLst/>
            <a:gdLst/>
            <a:ahLst/>
            <a:cxnLst/>
            <a:rect l="0" t="0" r="0" b="0"/>
            <a:pathLst>
              <a:path w="4572000" h="9448800">
                <a:moveTo>
                  <a:pt x="736600" y="9448800"/>
                </a:moveTo>
                <a:lnTo>
                  <a:pt x="0" y="9207500"/>
                </a:lnTo>
                <a:lnTo>
                  <a:pt x="3848100" y="0"/>
                </a:lnTo>
                <a:lnTo>
                  <a:pt x="4572000" y="25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6" name="Freeform 3266">
            <a:hlinkClick r:id="rId3"/>
          </p:cNvPr>
          <p:cNvSpPr/>
          <p:nvPr/>
        </p:nvSpPr>
        <p:spPr>
          <a:xfrm>
            <a:off x="14584934" y="8371840"/>
            <a:ext cx="371094" cy="548640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7" name="Freeform 3267">
            <a:hlinkClick r:id="rId3"/>
          </p:cNvPr>
          <p:cNvSpPr/>
          <p:nvPr/>
        </p:nvSpPr>
        <p:spPr>
          <a:xfrm>
            <a:off x="15068803" y="8380984"/>
            <a:ext cx="309372" cy="36576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8" name="Freeform 3268">
            <a:hlinkClick r:id="rId3"/>
          </p:cNvPr>
          <p:cNvSpPr/>
          <p:nvPr/>
        </p:nvSpPr>
        <p:spPr>
          <a:xfrm>
            <a:off x="15492476" y="8207248"/>
            <a:ext cx="73152" cy="53035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9" name="Freeform 3269">
            <a:hlinkClick r:id="rId3"/>
          </p:cNvPr>
          <p:cNvSpPr/>
          <p:nvPr/>
        </p:nvSpPr>
        <p:spPr>
          <a:xfrm>
            <a:off x="15650971" y="8161528"/>
            <a:ext cx="380238" cy="585216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0" name="Freeform 3270">
            <a:hlinkClick r:id="rId3"/>
          </p:cNvPr>
          <p:cNvSpPr/>
          <p:nvPr/>
        </p:nvSpPr>
        <p:spPr>
          <a:xfrm>
            <a:off x="16122649" y="8371840"/>
            <a:ext cx="350520" cy="37490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1" name="Freeform 3271">
            <a:hlinkClick r:id="rId3"/>
          </p:cNvPr>
          <p:cNvSpPr/>
          <p:nvPr/>
        </p:nvSpPr>
        <p:spPr>
          <a:xfrm>
            <a:off x="16513555" y="8184388"/>
            <a:ext cx="274320" cy="566928"/>
          </a:xfrm>
          <a:custGeom>
            <a:avLst/>
            <a:gdLst/>
            <a:ahLst/>
            <a:cxnLst/>
            <a:rect l="0" t="0" r="0" b="0"/>
            <a:pathLst>
              <a:path w="4572000" h="9448800">
                <a:moveTo>
                  <a:pt x="736600" y="9448800"/>
                </a:moveTo>
                <a:lnTo>
                  <a:pt x="0" y="9207500"/>
                </a:lnTo>
                <a:lnTo>
                  <a:pt x="3848100" y="0"/>
                </a:lnTo>
                <a:lnTo>
                  <a:pt x="4572000" y="25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Freeform 327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73" name="Picture 327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274" name="Rectangle 3274"/>
          <p:cNvSpPr/>
          <p:nvPr/>
        </p:nvSpPr>
        <p:spPr>
          <a:xfrm>
            <a:off x="4368800" y="5998973"/>
            <a:ext cx="15650633" cy="1706879"/>
          </a:xfrm>
          <a:prstGeom prst="rect">
            <a:avLst/>
          </a:prstGeom>
        </p:spPr>
      </p:sp>
      <p:sp>
        <p:nvSpPr>
          <p:cNvPr id="3275" name="Freeform 3275"/>
          <p:cNvSpPr/>
          <p:nvPr/>
        </p:nvSpPr>
        <p:spPr>
          <a:xfrm>
            <a:off x="4427829" y="6323280"/>
            <a:ext cx="839704" cy="1081024"/>
          </a:xfrm>
          <a:custGeom>
            <a:avLst/>
            <a:gdLst/>
            <a:ahLst/>
            <a:cxnLst/>
            <a:rect l="0" t="0" r="0" b="0"/>
            <a:pathLst>
              <a:path w="7497365" h="9652000">
                <a:moveTo>
                  <a:pt x="1823243" y="6591300"/>
                </a:moveTo>
                <a:cubicBezTo>
                  <a:pt x="1881055" y="7008284"/>
                  <a:pt x="1994759" y="7319963"/>
                  <a:pt x="2164357" y="7526338"/>
                </a:cubicBezTo>
                <a:cubicBezTo>
                  <a:pt x="2474317" y="7902046"/>
                  <a:pt x="3005534" y="8089900"/>
                  <a:pt x="3758009" y="8089900"/>
                </a:cubicBezTo>
                <a:cubicBezTo>
                  <a:pt x="4208594" y="8089900"/>
                  <a:pt x="4574447" y="8040291"/>
                  <a:pt x="4855567" y="7941072"/>
                </a:cubicBezTo>
                <a:cubicBezTo>
                  <a:pt x="5388835" y="7750969"/>
                  <a:pt x="5655468" y="7397552"/>
                  <a:pt x="5655468" y="6880821"/>
                </a:cubicBezTo>
                <a:cubicBezTo>
                  <a:pt x="5655468" y="6579063"/>
                  <a:pt x="5523177" y="6345569"/>
                  <a:pt x="5258593" y="6180336"/>
                </a:cubicBezTo>
                <a:cubicBezTo>
                  <a:pt x="4994010" y="6019073"/>
                  <a:pt x="4578548" y="5876264"/>
                  <a:pt x="4012207" y="5751910"/>
                </a:cubicBezTo>
                <a:lnTo>
                  <a:pt x="3044825" y="5534224"/>
                </a:lnTo>
                <a:cubicBezTo>
                  <a:pt x="2094044" y="5318589"/>
                  <a:pt x="1436753" y="5084631"/>
                  <a:pt x="1072951" y="4832350"/>
                </a:cubicBezTo>
                <a:cubicBezTo>
                  <a:pt x="456869" y="4410605"/>
                  <a:pt x="148828" y="3750998"/>
                  <a:pt x="148828" y="2853532"/>
                </a:cubicBezTo>
                <a:cubicBezTo>
                  <a:pt x="148828" y="2034646"/>
                  <a:pt x="446484" y="1354336"/>
                  <a:pt x="1041796" y="812602"/>
                </a:cubicBezTo>
                <a:cubicBezTo>
                  <a:pt x="1637109" y="270868"/>
                  <a:pt x="2511491" y="0"/>
                  <a:pt x="3664942" y="0"/>
                </a:cubicBezTo>
                <a:cubicBezTo>
                  <a:pt x="4628289" y="0"/>
                  <a:pt x="5449953" y="254927"/>
                  <a:pt x="6129932" y="764779"/>
                </a:cubicBezTo>
                <a:cubicBezTo>
                  <a:pt x="6810044" y="1274499"/>
                  <a:pt x="7166636" y="2014405"/>
                  <a:pt x="7199709" y="2984500"/>
                </a:cubicBezTo>
                <a:lnTo>
                  <a:pt x="5364162" y="2984500"/>
                </a:lnTo>
                <a:cubicBezTo>
                  <a:pt x="5331089" y="2436416"/>
                  <a:pt x="5091310" y="2047016"/>
                  <a:pt x="4644826" y="1816299"/>
                </a:cubicBezTo>
                <a:cubicBezTo>
                  <a:pt x="4347170" y="1663766"/>
                  <a:pt x="3977150" y="1587500"/>
                  <a:pt x="3534767" y="1587500"/>
                </a:cubicBezTo>
                <a:cubicBezTo>
                  <a:pt x="3042906" y="1587500"/>
                  <a:pt x="2650198" y="1686587"/>
                  <a:pt x="2356643" y="1884760"/>
                </a:cubicBezTo>
                <a:cubicBezTo>
                  <a:pt x="2063088" y="2082933"/>
                  <a:pt x="1916310" y="2359555"/>
                  <a:pt x="1916310" y="2714625"/>
                </a:cubicBezTo>
                <a:cubicBezTo>
                  <a:pt x="1916310" y="3040725"/>
                  <a:pt x="2060971" y="3284340"/>
                  <a:pt x="2350293" y="3445471"/>
                </a:cubicBezTo>
                <a:cubicBezTo>
                  <a:pt x="2536295" y="3552759"/>
                  <a:pt x="2933170" y="3678965"/>
                  <a:pt x="3540918" y="3824090"/>
                </a:cubicBezTo>
                <a:lnTo>
                  <a:pt x="5115917" y="4203304"/>
                </a:lnTo>
                <a:cubicBezTo>
                  <a:pt x="5806347" y="4369197"/>
                  <a:pt x="6327312" y="4590918"/>
                  <a:pt x="6678810" y="4868466"/>
                </a:cubicBezTo>
                <a:cubicBezTo>
                  <a:pt x="7224514" y="5299208"/>
                  <a:pt x="7497365" y="5922500"/>
                  <a:pt x="7497365" y="6738343"/>
                </a:cubicBezTo>
                <a:cubicBezTo>
                  <a:pt x="7497365" y="7574955"/>
                  <a:pt x="7178013" y="8269751"/>
                  <a:pt x="6539309" y="8822730"/>
                </a:cubicBezTo>
                <a:cubicBezTo>
                  <a:pt x="5900605" y="9375577"/>
                  <a:pt x="4998310" y="9652000"/>
                  <a:pt x="3832423" y="9652000"/>
                </a:cubicBezTo>
                <a:cubicBezTo>
                  <a:pt x="2641798" y="9652000"/>
                  <a:pt x="1705371" y="9379877"/>
                  <a:pt x="1023143" y="8835629"/>
                </a:cubicBezTo>
                <a:cubicBezTo>
                  <a:pt x="341047" y="8291381"/>
                  <a:pt x="0" y="7543271"/>
                  <a:pt x="0" y="6591300"/>
                </a:cubicBezTo>
                <a:close/>
                <a:moveTo>
                  <a:pt x="367744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6" name="Freeform 3276"/>
          <p:cNvSpPr/>
          <p:nvPr/>
        </p:nvSpPr>
        <p:spPr>
          <a:xfrm>
            <a:off x="5412686" y="6348883"/>
            <a:ext cx="200736" cy="1029817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7" name="Freeform 3277"/>
          <p:cNvSpPr/>
          <p:nvPr/>
        </p:nvSpPr>
        <p:spPr>
          <a:xfrm>
            <a:off x="5806450" y="6602070"/>
            <a:ext cx="684796" cy="776630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8" name="Freeform 3278"/>
          <p:cNvSpPr/>
          <p:nvPr/>
        </p:nvSpPr>
        <p:spPr>
          <a:xfrm>
            <a:off x="6627335" y="6602070"/>
            <a:ext cx="730646" cy="1085291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9" name="Freeform 3279"/>
          <p:cNvSpPr/>
          <p:nvPr/>
        </p:nvSpPr>
        <p:spPr>
          <a:xfrm>
            <a:off x="7546832" y="6355995"/>
            <a:ext cx="197935" cy="102270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0" name="Freeform 3280"/>
          <p:cNvSpPr/>
          <p:nvPr/>
        </p:nvSpPr>
        <p:spPr>
          <a:xfrm>
            <a:off x="7878078" y="66020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1" name="Freeform 3281"/>
          <p:cNvSpPr/>
          <p:nvPr/>
        </p:nvSpPr>
        <p:spPr>
          <a:xfrm>
            <a:off x="9140058" y="6354572"/>
            <a:ext cx="725779" cy="1024128"/>
          </a:xfrm>
          <a:custGeom>
            <a:avLst/>
            <a:gdLst/>
            <a:ahLst/>
            <a:cxnLst/>
            <a:rect l="0" t="0" r="0" b="0"/>
            <a:pathLst>
              <a:path w="6480175" h="9144000">
                <a:moveTo>
                  <a:pt x="0" y="0"/>
                </a:moveTo>
                <a:lnTo>
                  <a:pt x="6480175" y="0"/>
                </a:lnTo>
                <a:lnTo>
                  <a:pt x="6480175" y="1600200"/>
                </a:lnTo>
                <a:lnTo>
                  <a:pt x="1897658" y="1600200"/>
                </a:lnTo>
                <a:lnTo>
                  <a:pt x="1897658" y="3708400"/>
                </a:lnTo>
                <a:lnTo>
                  <a:pt x="5909668" y="3708400"/>
                </a:lnTo>
                <a:lnTo>
                  <a:pt x="5909668" y="5283200"/>
                </a:lnTo>
                <a:lnTo>
                  <a:pt x="1897658" y="5283200"/>
                </a:lnTo>
                <a:lnTo>
                  <a:pt x="1897658" y="9144000"/>
                </a:lnTo>
                <a:lnTo>
                  <a:pt x="0" y="9144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2" name="Freeform 3282"/>
          <p:cNvSpPr/>
          <p:nvPr/>
        </p:nvSpPr>
        <p:spPr>
          <a:xfrm>
            <a:off x="9995658" y="6348883"/>
            <a:ext cx="200736" cy="1029817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3" name="Freeform 3283"/>
          <p:cNvSpPr/>
          <p:nvPr/>
        </p:nvSpPr>
        <p:spPr>
          <a:xfrm>
            <a:off x="10392202" y="6355995"/>
            <a:ext cx="197935" cy="102270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4" name="Freeform 3284"/>
          <p:cNvSpPr/>
          <p:nvPr/>
        </p:nvSpPr>
        <p:spPr>
          <a:xfrm>
            <a:off x="10723447" y="66020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5" name="Freeform 3285"/>
          <p:cNvSpPr/>
          <p:nvPr/>
        </p:nvSpPr>
        <p:spPr>
          <a:xfrm>
            <a:off x="11945891" y="6327547"/>
            <a:ext cx="884732" cy="1078179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6" name="Freeform 3286"/>
          <p:cNvSpPr/>
          <p:nvPr/>
        </p:nvSpPr>
        <p:spPr>
          <a:xfrm>
            <a:off x="12958640" y="66219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7" name="Freeform 3287"/>
          <p:cNvSpPr/>
          <p:nvPr/>
        </p:nvSpPr>
        <p:spPr>
          <a:xfrm>
            <a:off x="13786476" y="6621984"/>
            <a:ext cx="1001369" cy="756716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8" name="Freeform 3288"/>
          <p:cNvSpPr/>
          <p:nvPr/>
        </p:nvSpPr>
        <p:spPr>
          <a:xfrm>
            <a:off x="14992672" y="6621984"/>
            <a:ext cx="677062" cy="1046886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9" name="Freeform 3289"/>
          <p:cNvSpPr/>
          <p:nvPr/>
        </p:nvSpPr>
        <p:spPr>
          <a:xfrm>
            <a:off x="15803440" y="66219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0" name="Freeform 3290"/>
          <p:cNvSpPr/>
          <p:nvPr/>
        </p:nvSpPr>
        <p:spPr>
          <a:xfrm>
            <a:off x="16642655" y="66219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1" name="Freeform 3291"/>
          <p:cNvSpPr/>
          <p:nvPr/>
        </p:nvSpPr>
        <p:spPr>
          <a:xfrm>
            <a:off x="17395105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2" name="Freeform 3292"/>
          <p:cNvSpPr/>
          <p:nvPr/>
        </p:nvSpPr>
        <p:spPr>
          <a:xfrm>
            <a:off x="18224365" y="66219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3" name="Freeform 3293"/>
          <p:cNvSpPr/>
          <p:nvPr/>
        </p:nvSpPr>
        <p:spPr>
          <a:xfrm>
            <a:off x="18941254" y="64370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4" name="Freeform 3294"/>
          <p:cNvSpPr/>
          <p:nvPr/>
        </p:nvSpPr>
        <p:spPr>
          <a:xfrm>
            <a:off x="19373664" y="66219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5" name="Rectangle 3295"/>
          <p:cNvSpPr/>
          <p:nvPr/>
        </p:nvSpPr>
        <p:spPr>
          <a:xfrm>
            <a:off x="10566400" y="4766819"/>
            <a:ext cx="3248025" cy="1040890"/>
          </a:xfrm>
          <a:prstGeom prst="rect">
            <a:avLst/>
          </a:prstGeom>
        </p:spPr>
      </p:sp>
      <p:sp>
        <p:nvSpPr>
          <p:cNvPr id="3296" name="Freeform 3296"/>
          <p:cNvSpPr/>
          <p:nvPr/>
        </p:nvSpPr>
        <p:spPr>
          <a:xfrm>
            <a:off x="10627360" y="5125720"/>
            <a:ext cx="45720" cy="449580"/>
          </a:xfrm>
          <a:custGeom>
            <a:avLst/>
            <a:gdLst/>
            <a:ahLst/>
            <a:cxnLst/>
            <a:rect l="0" t="0" r="0" b="0"/>
            <a:pathLst>
              <a:path w="9144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7" name="Freeform 3297"/>
          <p:cNvSpPr/>
          <p:nvPr/>
        </p:nvSpPr>
        <p:spPr>
          <a:xfrm>
            <a:off x="10776585" y="527050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8" name="Freeform 3298"/>
          <p:cNvSpPr/>
          <p:nvPr/>
        </p:nvSpPr>
        <p:spPr>
          <a:xfrm>
            <a:off x="11095990" y="5194300"/>
            <a:ext cx="193040" cy="388620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9" name="Freeform 3299"/>
          <p:cNvSpPr/>
          <p:nvPr/>
        </p:nvSpPr>
        <p:spPr>
          <a:xfrm>
            <a:off x="11345544" y="5270500"/>
            <a:ext cx="168910" cy="30480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0" name="Freeform 3300"/>
          <p:cNvSpPr/>
          <p:nvPr/>
        </p:nvSpPr>
        <p:spPr>
          <a:xfrm>
            <a:off x="11527789" y="5270500"/>
            <a:ext cx="315595" cy="3124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1" name="Freeform 3301"/>
          <p:cNvSpPr/>
          <p:nvPr/>
        </p:nvSpPr>
        <p:spPr>
          <a:xfrm>
            <a:off x="11899265" y="5095240"/>
            <a:ext cx="316865" cy="487680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2" name="Freeform 3302"/>
          <p:cNvSpPr/>
          <p:nvPr/>
        </p:nvSpPr>
        <p:spPr>
          <a:xfrm>
            <a:off x="12307570" y="527812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3" name="Freeform 3303"/>
          <p:cNvSpPr/>
          <p:nvPr/>
        </p:nvSpPr>
        <p:spPr>
          <a:xfrm>
            <a:off x="12645389" y="5270077"/>
            <a:ext cx="266065" cy="31326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4" name="Freeform 3304"/>
          <p:cNvSpPr/>
          <p:nvPr/>
        </p:nvSpPr>
        <p:spPr>
          <a:xfrm>
            <a:off x="12966700" y="5133340"/>
            <a:ext cx="60960" cy="44196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5" name="Freeform 3305"/>
          <p:cNvSpPr/>
          <p:nvPr/>
        </p:nvSpPr>
        <p:spPr>
          <a:xfrm>
            <a:off x="13115925" y="527050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6" name="Freeform 3306"/>
          <p:cNvSpPr/>
          <p:nvPr/>
        </p:nvSpPr>
        <p:spPr>
          <a:xfrm>
            <a:off x="13456919" y="5270500"/>
            <a:ext cx="309245" cy="457200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7" name="Rectangle 3307"/>
          <p:cNvSpPr/>
          <p:nvPr/>
        </p:nvSpPr>
        <p:spPr>
          <a:xfrm>
            <a:off x="8382000" y="8433715"/>
            <a:ext cx="7622032" cy="832713"/>
          </a:xfrm>
          <a:prstGeom prst="rect">
            <a:avLst/>
          </a:prstGeom>
        </p:spPr>
      </p:sp>
      <p:sp>
        <p:nvSpPr>
          <p:cNvPr id="3308" name="Freeform 3308"/>
          <p:cNvSpPr/>
          <p:nvPr/>
        </p:nvSpPr>
        <p:spPr>
          <a:xfrm>
            <a:off x="8430768" y="8720836"/>
            <a:ext cx="354584" cy="359664"/>
          </a:xfrm>
          <a:custGeom>
            <a:avLst/>
            <a:gdLst/>
            <a:ahLst/>
            <a:cxnLst/>
            <a:rect l="0" t="0" r="0" b="0"/>
            <a:pathLst>
              <a:path w="8864600" h="8991600">
                <a:moveTo>
                  <a:pt x="4432300" y="7315200"/>
                </a:moveTo>
                <a:lnTo>
                  <a:pt x="7467600" y="0"/>
                </a:lnTo>
                <a:lnTo>
                  <a:pt x="8864600" y="0"/>
                </a:lnTo>
                <a:lnTo>
                  <a:pt x="8864600" y="8991600"/>
                </a:lnTo>
                <a:lnTo>
                  <a:pt x="7950200" y="8991600"/>
                </a:lnTo>
                <a:lnTo>
                  <a:pt x="7950200" y="1219200"/>
                </a:lnTo>
                <a:lnTo>
                  <a:pt x="7924800" y="1219200"/>
                </a:lnTo>
                <a:lnTo>
                  <a:pt x="4673600" y="8991600"/>
                </a:lnTo>
                <a:lnTo>
                  <a:pt x="4191000" y="8991600"/>
                </a:lnTo>
                <a:lnTo>
                  <a:pt x="939800" y="1219200"/>
                </a:lnTo>
                <a:lnTo>
                  <a:pt x="914400" y="1219200"/>
                </a:lnTo>
                <a:lnTo>
                  <a:pt x="914400" y="8991600"/>
                </a:lnTo>
                <a:lnTo>
                  <a:pt x="0" y="8991600"/>
                </a:lnTo>
                <a:lnTo>
                  <a:pt x="0" y="0"/>
                </a:lnTo>
                <a:lnTo>
                  <a:pt x="13970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9" name="Freeform 3309"/>
          <p:cNvSpPr/>
          <p:nvPr/>
        </p:nvSpPr>
        <p:spPr>
          <a:xfrm>
            <a:off x="8858503" y="8836660"/>
            <a:ext cx="202184" cy="249936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0" name="Freeform 3310"/>
          <p:cNvSpPr/>
          <p:nvPr/>
        </p:nvSpPr>
        <p:spPr>
          <a:xfrm>
            <a:off x="9118091" y="86964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1" name="Freeform 3311"/>
          <p:cNvSpPr/>
          <p:nvPr/>
        </p:nvSpPr>
        <p:spPr>
          <a:xfrm>
            <a:off x="9432543" y="8836660"/>
            <a:ext cx="233680" cy="249936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2" name="Freeform 3312"/>
          <p:cNvSpPr/>
          <p:nvPr/>
        </p:nvSpPr>
        <p:spPr>
          <a:xfrm>
            <a:off x="9868408" y="86964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6629400"/>
                </a:moveTo>
                <a:cubicBezTo>
                  <a:pt x="5422900" y="6299200"/>
                  <a:pt x="5369983" y="5990167"/>
                  <a:pt x="5264150" y="5702300"/>
                </a:cubicBezTo>
                <a:cubicBezTo>
                  <a:pt x="5158316" y="5414434"/>
                  <a:pt x="5008033" y="5164667"/>
                  <a:pt x="4813300" y="4953000"/>
                </a:cubicBezTo>
                <a:cubicBezTo>
                  <a:pt x="4618566" y="4741334"/>
                  <a:pt x="4383616" y="4574117"/>
                  <a:pt x="4108450" y="4451350"/>
                </a:cubicBezTo>
                <a:cubicBezTo>
                  <a:pt x="3833283" y="4328584"/>
                  <a:pt x="3522133" y="4267200"/>
                  <a:pt x="3175000" y="4267200"/>
                </a:cubicBezTo>
                <a:cubicBezTo>
                  <a:pt x="2827866" y="4267200"/>
                  <a:pt x="2510366" y="4328584"/>
                  <a:pt x="2222500" y="4451350"/>
                </a:cubicBezTo>
                <a:cubicBezTo>
                  <a:pt x="1934633" y="4574117"/>
                  <a:pt x="1684866" y="4741334"/>
                  <a:pt x="1473200" y="4953000"/>
                </a:cubicBezTo>
                <a:cubicBezTo>
                  <a:pt x="1261533" y="5164667"/>
                  <a:pt x="1096433" y="5414434"/>
                  <a:pt x="977900" y="5702300"/>
                </a:cubicBezTo>
                <a:cubicBezTo>
                  <a:pt x="859366" y="5990167"/>
                  <a:pt x="800100" y="6299200"/>
                  <a:pt x="800100" y="6629400"/>
                </a:cubicBezTo>
                <a:cubicBezTo>
                  <a:pt x="800100" y="6959600"/>
                  <a:pt x="859366" y="7268634"/>
                  <a:pt x="977900" y="7556500"/>
                </a:cubicBezTo>
                <a:cubicBezTo>
                  <a:pt x="1096433" y="7844367"/>
                  <a:pt x="1261533" y="8094134"/>
                  <a:pt x="1473200" y="8305800"/>
                </a:cubicBezTo>
                <a:cubicBezTo>
                  <a:pt x="1684866" y="8517467"/>
                  <a:pt x="1934633" y="8684684"/>
                  <a:pt x="2222500" y="8807450"/>
                </a:cubicBezTo>
                <a:cubicBezTo>
                  <a:pt x="2510366" y="8930217"/>
                  <a:pt x="2827866" y="8991600"/>
                  <a:pt x="3175000" y="8991600"/>
                </a:cubicBezTo>
                <a:cubicBezTo>
                  <a:pt x="3522133" y="8991600"/>
                  <a:pt x="3833283" y="8930217"/>
                  <a:pt x="4108450" y="8807450"/>
                </a:cubicBezTo>
                <a:cubicBezTo>
                  <a:pt x="4383616" y="8684684"/>
                  <a:pt x="4618566" y="8517467"/>
                  <a:pt x="4813300" y="8305800"/>
                </a:cubicBezTo>
                <a:cubicBezTo>
                  <a:pt x="5008033" y="8094134"/>
                  <a:pt x="5158316" y="7844367"/>
                  <a:pt x="5264150" y="7556500"/>
                </a:cubicBezTo>
                <a:cubicBezTo>
                  <a:pt x="5369983" y="7268634"/>
                  <a:pt x="5422900" y="6959600"/>
                  <a:pt x="5422900" y="6629400"/>
                </a:cubicBezTo>
                <a:close/>
                <a:moveTo>
                  <a:pt x="0" y="0"/>
                </a:moveTo>
                <a:lnTo>
                  <a:pt x="838200" y="0"/>
                </a:lnTo>
                <a:lnTo>
                  <a:pt x="838200" y="4648200"/>
                </a:lnTo>
                <a:lnTo>
                  <a:pt x="863600" y="4648200"/>
                </a:lnTo>
                <a:cubicBezTo>
                  <a:pt x="999066" y="4445000"/>
                  <a:pt x="1159933" y="4271434"/>
                  <a:pt x="1346200" y="4127500"/>
                </a:cubicBezTo>
                <a:cubicBezTo>
                  <a:pt x="1532466" y="3983567"/>
                  <a:pt x="1727200" y="3865034"/>
                  <a:pt x="1930400" y="3771900"/>
                </a:cubicBezTo>
                <a:cubicBezTo>
                  <a:pt x="2133600" y="3678767"/>
                  <a:pt x="2343150" y="3611034"/>
                  <a:pt x="2559050" y="3568700"/>
                </a:cubicBezTo>
                <a:cubicBezTo>
                  <a:pt x="2774950" y="3526367"/>
                  <a:pt x="2980266" y="3505200"/>
                  <a:pt x="3175000" y="3505200"/>
                </a:cubicBezTo>
                <a:cubicBezTo>
                  <a:pt x="3640666" y="3505200"/>
                  <a:pt x="4066116" y="3583517"/>
                  <a:pt x="4451350" y="3740150"/>
                </a:cubicBezTo>
                <a:cubicBezTo>
                  <a:pt x="4836583" y="3896784"/>
                  <a:pt x="5168900" y="4114800"/>
                  <a:pt x="5448300" y="4394200"/>
                </a:cubicBezTo>
                <a:cubicBezTo>
                  <a:pt x="5727700" y="4673600"/>
                  <a:pt x="5945716" y="5003800"/>
                  <a:pt x="6102350" y="5384800"/>
                </a:cubicBezTo>
                <a:cubicBezTo>
                  <a:pt x="6258983" y="5765800"/>
                  <a:pt x="6337300" y="6180667"/>
                  <a:pt x="6337300" y="6629400"/>
                </a:cubicBezTo>
                <a:cubicBezTo>
                  <a:pt x="6337300" y="7078134"/>
                  <a:pt x="6258983" y="7493000"/>
                  <a:pt x="6102350" y="7874000"/>
                </a:cubicBezTo>
                <a:cubicBezTo>
                  <a:pt x="5945716" y="8255000"/>
                  <a:pt x="5727700" y="8585200"/>
                  <a:pt x="5448300" y="8864600"/>
                </a:cubicBezTo>
                <a:cubicBezTo>
                  <a:pt x="5168900" y="9144000"/>
                  <a:pt x="4836583" y="9362017"/>
                  <a:pt x="4451350" y="9518650"/>
                </a:cubicBezTo>
                <a:cubicBezTo>
                  <a:pt x="4066116" y="9675283"/>
                  <a:pt x="3640666" y="9753600"/>
                  <a:pt x="3175000" y="9753600"/>
                </a:cubicBezTo>
                <a:cubicBezTo>
                  <a:pt x="2980266" y="9753600"/>
                  <a:pt x="2774950" y="9732433"/>
                  <a:pt x="2559050" y="9690100"/>
                </a:cubicBezTo>
                <a:cubicBezTo>
                  <a:pt x="2343150" y="9647766"/>
                  <a:pt x="2133600" y="9580034"/>
                  <a:pt x="1930400" y="9486900"/>
                </a:cubicBezTo>
                <a:cubicBezTo>
                  <a:pt x="1727200" y="9393767"/>
                  <a:pt x="1532466" y="9275234"/>
                  <a:pt x="1346200" y="9131300"/>
                </a:cubicBezTo>
                <a:cubicBezTo>
                  <a:pt x="1159933" y="8987367"/>
                  <a:pt x="999066" y="8813800"/>
                  <a:pt x="863600" y="8610600"/>
                </a:cubicBezTo>
                <a:lnTo>
                  <a:pt x="838200" y="8610600"/>
                </a:ln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3" name="Freeform 3313"/>
          <p:cNvSpPr/>
          <p:nvPr/>
        </p:nvSpPr>
        <p:spPr>
          <a:xfrm>
            <a:off x="10150347" y="8842756"/>
            <a:ext cx="230124" cy="359664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4" name="Freeform 3314"/>
          <p:cNvSpPr/>
          <p:nvPr/>
        </p:nvSpPr>
        <p:spPr>
          <a:xfrm>
            <a:off x="10528300" y="8720836"/>
            <a:ext cx="479552" cy="359664"/>
          </a:xfrm>
          <a:custGeom>
            <a:avLst/>
            <a:gdLst/>
            <a:ahLst/>
            <a:cxnLst/>
            <a:rect l="0" t="0" r="0" b="0"/>
            <a:pathLst>
              <a:path w="11988800" h="8991600">
                <a:moveTo>
                  <a:pt x="3175000" y="7696200"/>
                </a:moveTo>
                <a:lnTo>
                  <a:pt x="3200400" y="7696200"/>
                </a:lnTo>
                <a:lnTo>
                  <a:pt x="5461000" y="0"/>
                </a:lnTo>
                <a:lnTo>
                  <a:pt x="6553200" y="0"/>
                </a:lnTo>
                <a:lnTo>
                  <a:pt x="8813800" y="7696200"/>
                </a:lnTo>
                <a:lnTo>
                  <a:pt x="8839200" y="7696200"/>
                </a:lnTo>
                <a:lnTo>
                  <a:pt x="10972800" y="0"/>
                </a:lnTo>
                <a:lnTo>
                  <a:pt x="11988800" y="0"/>
                </a:lnTo>
                <a:lnTo>
                  <a:pt x="9334500" y="8991600"/>
                </a:lnTo>
                <a:lnTo>
                  <a:pt x="8267700" y="8991600"/>
                </a:lnTo>
                <a:lnTo>
                  <a:pt x="6007100" y="1295400"/>
                </a:lnTo>
                <a:lnTo>
                  <a:pt x="5981700" y="1295400"/>
                </a:lnTo>
                <a:lnTo>
                  <a:pt x="3721100" y="8991600"/>
                </a:lnTo>
                <a:lnTo>
                  <a:pt x="2654300" y="8991600"/>
                </a:lnTo>
                <a:lnTo>
                  <a:pt x="0" y="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5" name="Freeform 3315"/>
          <p:cNvSpPr/>
          <p:nvPr/>
        </p:nvSpPr>
        <p:spPr>
          <a:xfrm>
            <a:off x="11023092" y="8836660"/>
            <a:ext cx="233680" cy="249936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6" name="Freeform 3316"/>
          <p:cNvSpPr/>
          <p:nvPr/>
        </p:nvSpPr>
        <p:spPr>
          <a:xfrm>
            <a:off x="11317732" y="86964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6629400"/>
                </a:moveTo>
                <a:cubicBezTo>
                  <a:pt x="5422900" y="6299200"/>
                  <a:pt x="5369983" y="5990167"/>
                  <a:pt x="5264150" y="5702300"/>
                </a:cubicBezTo>
                <a:cubicBezTo>
                  <a:pt x="5158316" y="5414434"/>
                  <a:pt x="5008033" y="5164667"/>
                  <a:pt x="4813300" y="4953000"/>
                </a:cubicBezTo>
                <a:cubicBezTo>
                  <a:pt x="4618566" y="4741334"/>
                  <a:pt x="4383616" y="4574117"/>
                  <a:pt x="4108450" y="4451350"/>
                </a:cubicBezTo>
                <a:cubicBezTo>
                  <a:pt x="3833283" y="4328584"/>
                  <a:pt x="3522133" y="4267200"/>
                  <a:pt x="3175000" y="4267200"/>
                </a:cubicBezTo>
                <a:cubicBezTo>
                  <a:pt x="2827866" y="4267200"/>
                  <a:pt x="2510366" y="4328584"/>
                  <a:pt x="2222500" y="4451350"/>
                </a:cubicBezTo>
                <a:cubicBezTo>
                  <a:pt x="1934633" y="4574117"/>
                  <a:pt x="1684866" y="4741334"/>
                  <a:pt x="1473200" y="4953000"/>
                </a:cubicBezTo>
                <a:cubicBezTo>
                  <a:pt x="1261533" y="5164667"/>
                  <a:pt x="1096433" y="5414434"/>
                  <a:pt x="977900" y="5702300"/>
                </a:cubicBezTo>
                <a:cubicBezTo>
                  <a:pt x="859366" y="5990167"/>
                  <a:pt x="800100" y="6299200"/>
                  <a:pt x="800100" y="6629400"/>
                </a:cubicBezTo>
                <a:cubicBezTo>
                  <a:pt x="800100" y="6959600"/>
                  <a:pt x="859366" y="7268634"/>
                  <a:pt x="977900" y="7556500"/>
                </a:cubicBezTo>
                <a:cubicBezTo>
                  <a:pt x="1096433" y="7844367"/>
                  <a:pt x="1261533" y="8094134"/>
                  <a:pt x="1473200" y="8305800"/>
                </a:cubicBezTo>
                <a:cubicBezTo>
                  <a:pt x="1684866" y="8517467"/>
                  <a:pt x="1934633" y="8684684"/>
                  <a:pt x="2222500" y="8807450"/>
                </a:cubicBezTo>
                <a:cubicBezTo>
                  <a:pt x="2510366" y="8930217"/>
                  <a:pt x="2827866" y="8991600"/>
                  <a:pt x="3175000" y="8991600"/>
                </a:cubicBezTo>
                <a:cubicBezTo>
                  <a:pt x="3522133" y="8991600"/>
                  <a:pt x="3833283" y="8930217"/>
                  <a:pt x="4108450" y="8807450"/>
                </a:cubicBezTo>
                <a:cubicBezTo>
                  <a:pt x="4383616" y="8684684"/>
                  <a:pt x="4618566" y="8517467"/>
                  <a:pt x="4813300" y="8305800"/>
                </a:cubicBezTo>
                <a:cubicBezTo>
                  <a:pt x="5008033" y="8094134"/>
                  <a:pt x="5158316" y="7844367"/>
                  <a:pt x="5264150" y="7556500"/>
                </a:cubicBezTo>
                <a:cubicBezTo>
                  <a:pt x="5369983" y="7268634"/>
                  <a:pt x="5422900" y="6959600"/>
                  <a:pt x="5422900" y="6629400"/>
                </a:cubicBezTo>
                <a:close/>
                <a:moveTo>
                  <a:pt x="0" y="0"/>
                </a:moveTo>
                <a:lnTo>
                  <a:pt x="838200" y="0"/>
                </a:lnTo>
                <a:lnTo>
                  <a:pt x="838200" y="4648200"/>
                </a:lnTo>
                <a:lnTo>
                  <a:pt x="863600" y="4648200"/>
                </a:lnTo>
                <a:cubicBezTo>
                  <a:pt x="999066" y="4445000"/>
                  <a:pt x="1159933" y="4271434"/>
                  <a:pt x="1346200" y="4127500"/>
                </a:cubicBezTo>
                <a:cubicBezTo>
                  <a:pt x="1532466" y="3983567"/>
                  <a:pt x="1727200" y="3865034"/>
                  <a:pt x="1930400" y="3771900"/>
                </a:cubicBezTo>
                <a:cubicBezTo>
                  <a:pt x="2133600" y="3678767"/>
                  <a:pt x="2343150" y="3611034"/>
                  <a:pt x="2559050" y="3568700"/>
                </a:cubicBezTo>
                <a:cubicBezTo>
                  <a:pt x="2774950" y="3526367"/>
                  <a:pt x="2980266" y="3505200"/>
                  <a:pt x="3175000" y="3505200"/>
                </a:cubicBezTo>
                <a:cubicBezTo>
                  <a:pt x="3640666" y="3505200"/>
                  <a:pt x="4066116" y="3583517"/>
                  <a:pt x="4451350" y="3740150"/>
                </a:cubicBezTo>
                <a:cubicBezTo>
                  <a:pt x="4836583" y="3896784"/>
                  <a:pt x="5168900" y="4114800"/>
                  <a:pt x="5448300" y="4394200"/>
                </a:cubicBezTo>
                <a:cubicBezTo>
                  <a:pt x="5727700" y="4673600"/>
                  <a:pt x="5945716" y="5003800"/>
                  <a:pt x="6102350" y="5384800"/>
                </a:cubicBezTo>
                <a:cubicBezTo>
                  <a:pt x="6258983" y="5765800"/>
                  <a:pt x="6337300" y="6180667"/>
                  <a:pt x="6337300" y="6629400"/>
                </a:cubicBezTo>
                <a:cubicBezTo>
                  <a:pt x="6337300" y="7078134"/>
                  <a:pt x="6258983" y="7493000"/>
                  <a:pt x="6102350" y="7874000"/>
                </a:cubicBezTo>
                <a:cubicBezTo>
                  <a:pt x="5945716" y="8255000"/>
                  <a:pt x="5727700" y="8585200"/>
                  <a:pt x="5448300" y="8864600"/>
                </a:cubicBezTo>
                <a:cubicBezTo>
                  <a:pt x="5168900" y="9144000"/>
                  <a:pt x="4836583" y="9362017"/>
                  <a:pt x="4451350" y="9518650"/>
                </a:cubicBezTo>
                <a:cubicBezTo>
                  <a:pt x="4066116" y="9675283"/>
                  <a:pt x="3640666" y="9753600"/>
                  <a:pt x="3175000" y="9753600"/>
                </a:cubicBezTo>
                <a:cubicBezTo>
                  <a:pt x="2980266" y="9753600"/>
                  <a:pt x="2774950" y="9732433"/>
                  <a:pt x="2559050" y="9690100"/>
                </a:cubicBezTo>
                <a:cubicBezTo>
                  <a:pt x="2343150" y="9647766"/>
                  <a:pt x="2133600" y="9580034"/>
                  <a:pt x="1930400" y="9486900"/>
                </a:cubicBezTo>
                <a:cubicBezTo>
                  <a:pt x="1727200" y="9393767"/>
                  <a:pt x="1532466" y="9275234"/>
                  <a:pt x="1346200" y="9131300"/>
                </a:cubicBezTo>
                <a:cubicBezTo>
                  <a:pt x="1159933" y="8987367"/>
                  <a:pt x="999066" y="8813800"/>
                  <a:pt x="863600" y="8610600"/>
                </a:cubicBezTo>
                <a:lnTo>
                  <a:pt x="838200" y="8610600"/>
                </a:ln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7" name="Freeform 3317"/>
          <p:cNvSpPr/>
          <p:nvPr/>
        </p:nvSpPr>
        <p:spPr>
          <a:xfrm>
            <a:off x="11628119" y="8836660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8" name="Freeform 3318"/>
          <p:cNvSpPr/>
          <p:nvPr/>
        </p:nvSpPr>
        <p:spPr>
          <a:xfrm>
            <a:off x="11926316" y="8836660"/>
            <a:ext cx="202184" cy="249936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9" name="Freeform 3319"/>
          <p:cNvSpPr/>
          <p:nvPr/>
        </p:nvSpPr>
        <p:spPr>
          <a:xfrm>
            <a:off x="12189967" y="8836322"/>
            <a:ext cx="212852" cy="250613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0" name="Freeform 3320"/>
          <p:cNvSpPr/>
          <p:nvPr/>
        </p:nvSpPr>
        <p:spPr>
          <a:xfrm>
            <a:off x="12447015" y="8696452"/>
            <a:ext cx="208788" cy="384048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1" name="Freeform 3321"/>
          <p:cNvSpPr/>
          <p:nvPr/>
        </p:nvSpPr>
        <p:spPr>
          <a:xfrm>
            <a:off x="12823951" y="8706612"/>
            <a:ext cx="100584" cy="455168"/>
          </a:xfrm>
          <a:custGeom>
            <a:avLst/>
            <a:gdLst/>
            <a:ahLst/>
            <a:cxnLst/>
            <a:rect l="0" t="0" r="0" b="0"/>
            <a:pathLst>
              <a:path w="2514600" h="11379200">
                <a:moveTo>
                  <a:pt x="2514600" y="431800"/>
                </a:moveTo>
                <a:cubicBezTo>
                  <a:pt x="2243666" y="863600"/>
                  <a:pt x="2004483" y="1282700"/>
                  <a:pt x="1797050" y="1689100"/>
                </a:cubicBezTo>
                <a:cubicBezTo>
                  <a:pt x="1589616" y="2095500"/>
                  <a:pt x="1413933" y="2508250"/>
                  <a:pt x="1270000" y="2927350"/>
                </a:cubicBezTo>
                <a:cubicBezTo>
                  <a:pt x="1126066" y="3346450"/>
                  <a:pt x="1018116" y="3780367"/>
                  <a:pt x="946150" y="4229100"/>
                </a:cubicBezTo>
                <a:cubicBezTo>
                  <a:pt x="874183" y="4677834"/>
                  <a:pt x="838200" y="5164667"/>
                  <a:pt x="838200" y="5689600"/>
                </a:cubicBezTo>
                <a:cubicBezTo>
                  <a:pt x="838200" y="6214534"/>
                  <a:pt x="874183" y="6697134"/>
                  <a:pt x="946150" y="7137400"/>
                </a:cubicBezTo>
                <a:cubicBezTo>
                  <a:pt x="1018116" y="7577667"/>
                  <a:pt x="1121833" y="8001000"/>
                  <a:pt x="1257300" y="8407400"/>
                </a:cubicBezTo>
                <a:cubicBezTo>
                  <a:pt x="1392766" y="8813800"/>
                  <a:pt x="1562100" y="9215967"/>
                  <a:pt x="1765300" y="9613900"/>
                </a:cubicBezTo>
                <a:cubicBezTo>
                  <a:pt x="1968500" y="10011833"/>
                  <a:pt x="2201333" y="10430933"/>
                  <a:pt x="2463800" y="10871200"/>
                </a:cubicBezTo>
                <a:lnTo>
                  <a:pt x="1790700" y="11379200"/>
                </a:lnTo>
                <a:cubicBezTo>
                  <a:pt x="1223433" y="10583333"/>
                  <a:pt x="783166" y="9694333"/>
                  <a:pt x="469900" y="8712200"/>
                </a:cubicBezTo>
                <a:cubicBezTo>
                  <a:pt x="156633" y="7730067"/>
                  <a:pt x="0" y="6722534"/>
                  <a:pt x="0" y="5689600"/>
                </a:cubicBezTo>
                <a:cubicBezTo>
                  <a:pt x="0" y="4707467"/>
                  <a:pt x="154516" y="3721100"/>
                  <a:pt x="463550" y="2730500"/>
                </a:cubicBezTo>
                <a:cubicBezTo>
                  <a:pt x="772583" y="1739900"/>
                  <a:pt x="1231900" y="829734"/>
                  <a:pt x="18415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2" name="Freeform 3322"/>
          <p:cNvSpPr/>
          <p:nvPr/>
        </p:nvSpPr>
        <p:spPr>
          <a:xfrm>
            <a:off x="12952984" y="8836660"/>
            <a:ext cx="252476" cy="249936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3" name="Freeform 3323"/>
          <p:cNvSpPr/>
          <p:nvPr/>
        </p:nvSpPr>
        <p:spPr>
          <a:xfrm>
            <a:off x="13267943" y="8836660"/>
            <a:ext cx="135128" cy="24384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4" name="Freeform 3324"/>
          <p:cNvSpPr/>
          <p:nvPr/>
        </p:nvSpPr>
        <p:spPr>
          <a:xfrm>
            <a:off x="13588491" y="8720836"/>
            <a:ext cx="240792" cy="359664"/>
          </a:xfrm>
          <a:custGeom>
            <a:avLst/>
            <a:gdLst/>
            <a:ahLst/>
            <a:cxnLst/>
            <a:rect l="0" t="0" r="0" b="0"/>
            <a:pathLst>
              <a:path w="6019800" h="8991600">
                <a:moveTo>
                  <a:pt x="914400" y="8153400"/>
                </a:moveTo>
                <a:lnTo>
                  <a:pt x="2667000" y="8153400"/>
                </a:lnTo>
                <a:cubicBezTo>
                  <a:pt x="2997200" y="8153400"/>
                  <a:pt x="3306233" y="8119534"/>
                  <a:pt x="3594100" y="8051800"/>
                </a:cubicBezTo>
                <a:cubicBezTo>
                  <a:pt x="3881966" y="7984067"/>
                  <a:pt x="4131733" y="7880350"/>
                  <a:pt x="4343400" y="7740650"/>
                </a:cubicBezTo>
                <a:cubicBezTo>
                  <a:pt x="4555066" y="7600950"/>
                  <a:pt x="4722283" y="7425267"/>
                  <a:pt x="4845050" y="7213600"/>
                </a:cubicBezTo>
                <a:cubicBezTo>
                  <a:pt x="4967816" y="7001934"/>
                  <a:pt x="5029200" y="6747934"/>
                  <a:pt x="5029200" y="6451600"/>
                </a:cubicBezTo>
                <a:cubicBezTo>
                  <a:pt x="5029200" y="5858934"/>
                  <a:pt x="4838700" y="5418667"/>
                  <a:pt x="4457700" y="5130800"/>
                </a:cubicBezTo>
                <a:cubicBezTo>
                  <a:pt x="4076700" y="4842934"/>
                  <a:pt x="3517900" y="4699000"/>
                  <a:pt x="2781300" y="4699000"/>
                </a:cubicBezTo>
                <a:lnTo>
                  <a:pt x="914400" y="4699000"/>
                </a:lnTo>
                <a:close/>
                <a:moveTo>
                  <a:pt x="914400" y="3937000"/>
                </a:moveTo>
                <a:lnTo>
                  <a:pt x="2755900" y="3937000"/>
                </a:lnTo>
                <a:cubicBezTo>
                  <a:pt x="2976033" y="3937000"/>
                  <a:pt x="3194050" y="3909484"/>
                  <a:pt x="3409950" y="3854450"/>
                </a:cubicBezTo>
                <a:cubicBezTo>
                  <a:pt x="3625850" y="3799417"/>
                  <a:pt x="3820583" y="3708400"/>
                  <a:pt x="3994150" y="3581400"/>
                </a:cubicBezTo>
                <a:cubicBezTo>
                  <a:pt x="4167716" y="3454400"/>
                  <a:pt x="4309533" y="3291417"/>
                  <a:pt x="4419600" y="3092450"/>
                </a:cubicBezTo>
                <a:cubicBezTo>
                  <a:pt x="4529666" y="2893484"/>
                  <a:pt x="4584700" y="2650067"/>
                  <a:pt x="4584700" y="2362200"/>
                </a:cubicBezTo>
                <a:cubicBezTo>
                  <a:pt x="4584700" y="2269067"/>
                  <a:pt x="4565650" y="2137834"/>
                  <a:pt x="4527550" y="1968500"/>
                </a:cubicBezTo>
                <a:cubicBezTo>
                  <a:pt x="4489450" y="1799167"/>
                  <a:pt x="4404783" y="1629834"/>
                  <a:pt x="4273550" y="1460500"/>
                </a:cubicBezTo>
                <a:cubicBezTo>
                  <a:pt x="4142316" y="1291167"/>
                  <a:pt x="3949700" y="1145117"/>
                  <a:pt x="3695700" y="1022350"/>
                </a:cubicBezTo>
                <a:cubicBezTo>
                  <a:pt x="3441700" y="899584"/>
                  <a:pt x="3098800" y="838200"/>
                  <a:pt x="2667000" y="838200"/>
                </a:cubicBezTo>
                <a:lnTo>
                  <a:pt x="914400" y="838200"/>
                </a:lnTo>
                <a:close/>
                <a:moveTo>
                  <a:pt x="0" y="0"/>
                </a:moveTo>
                <a:lnTo>
                  <a:pt x="2679700" y="0"/>
                </a:lnTo>
                <a:cubicBezTo>
                  <a:pt x="3052233" y="0"/>
                  <a:pt x="3412066" y="38100"/>
                  <a:pt x="3759200" y="114300"/>
                </a:cubicBezTo>
                <a:cubicBezTo>
                  <a:pt x="4106333" y="190500"/>
                  <a:pt x="4415366" y="317500"/>
                  <a:pt x="4686300" y="495300"/>
                </a:cubicBezTo>
                <a:cubicBezTo>
                  <a:pt x="4957233" y="673100"/>
                  <a:pt x="5173133" y="905934"/>
                  <a:pt x="5334000" y="1193800"/>
                </a:cubicBezTo>
                <a:cubicBezTo>
                  <a:pt x="5494866" y="1481667"/>
                  <a:pt x="5575300" y="1837267"/>
                  <a:pt x="5575300" y="2260600"/>
                </a:cubicBezTo>
                <a:cubicBezTo>
                  <a:pt x="5575300" y="2751667"/>
                  <a:pt x="5437716" y="3172884"/>
                  <a:pt x="5162550" y="3524250"/>
                </a:cubicBezTo>
                <a:cubicBezTo>
                  <a:pt x="4887383" y="3875617"/>
                  <a:pt x="4495800" y="4110567"/>
                  <a:pt x="3987800" y="4229100"/>
                </a:cubicBezTo>
                <a:lnTo>
                  <a:pt x="3987800" y="4254500"/>
                </a:lnTo>
                <a:cubicBezTo>
                  <a:pt x="4622800" y="4305300"/>
                  <a:pt x="5120216" y="4527550"/>
                  <a:pt x="5480050" y="4921250"/>
                </a:cubicBezTo>
                <a:cubicBezTo>
                  <a:pt x="5839883" y="5314950"/>
                  <a:pt x="6019800" y="5842000"/>
                  <a:pt x="6019800" y="6502400"/>
                </a:cubicBezTo>
                <a:cubicBezTo>
                  <a:pt x="6019800" y="6646334"/>
                  <a:pt x="5983816" y="6858000"/>
                  <a:pt x="5911850" y="7137400"/>
                </a:cubicBezTo>
                <a:cubicBezTo>
                  <a:pt x="5839883" y="7416800"/>
                  <a:pt x="5689600" y="7694084"/>
                  <a:pt x="5461000" y="7969250"/>
                </a:cubicBezTo>
                <a:cubicBezTo>
                  <a:pt x="5232400" y="8244417"/>
                  <a:pt x="4902200" y="8483600"/>
                  <a:pt x="4470400" y="8686800"/>
                </a:cubicBezTo>
                <a:cubicBezTo>
                  <a:pt x="4038600" y="8890000"/>
                  <a:pt x="3462866" y="8991600"/>
                  <a:pt x="2743200" y="8991600"/>
                </a:cubicBezTo>
                <a:lnTo>
                  <a:pt x="0" y="8991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5" name="Freeform 3325"/>
          <p:cNvSpPr/>
          <p:nvPr/>
        </p:nvSpPr>
        <p:spPr>
          <a:xfrm>
            <a:off x="13897864" y="8836660"/>
            <a:ext cx="135128" cy="24384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6" name="Freeform 3326"/>
          <p:cNvSpPr/>
          <p:nvPr/>
        </p:nvSpPr>
        <p:spPr>
          <a:xfrm>
            <a:off x="14043660" y="8836660"/>
            <a:ext cx="252476" cy="249936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7" name="Freeform 3327"/>
          <p:cNvSpPr/>
          <p:nvPr/>
        </p:nvSpPr>
        <p:spPr>
          <a:xfrm>
            <a:off x="14327631" y="8842756"/>
            <a:ext cx="352552" cy="237744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8" name="Freeform 3328"/>
          <p:cNvSpPr/>
          <p:nvPr/>
        </p:nvSpPr>
        <p:spPr>
          <a:xfrm>
            <a:off x="14704059" y="8836660"/>
            <a:ext cx="183896" cy="249936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9" name="Freeform 3329"/>
          <p:cNvSpPr/>
          <p:nvPr/>
        </p:nvSpPr>
        <p:spPr>
          <a:xfrm>
            <a:off x="14928088" y="8836660"/>
            <a:ext cx="233680" cy="249936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0" name="Freeform 3330"/>
          <p:cNvSpPr/>
          <p:nvPr/>
        </p:nvSpPr>
        <p:spPr>
          <a:xfrm>
            <a:off x="15224252" y="8836660"/>
            <a:ext cx="135128" cy="24384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1" name="Freeform 3331"/>
          <p:cNvSpPr/>
          <p:nvPr/>
        </p:nvSpPr>
        <p:spPr>
          <a:xfrm>
            <a:off x="15391384" y="8726932"/>
            <a:ext cx="48768" cy="353568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2" name="Freeform 3332"/>
          <p:cNvSpPr/>
          <p:nvPr/>
        </p:nvSpPr>
        <p:spPr>
          <a:xfrm>
            <a:off x="15483840" y="8690356"/>
            <a:ext cx="159004" cy="390144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3" name="Freeform 3333"/>
          <p:cNvSpPr/>
          <p:nvPr/>
        </p:nvSpPr>
        <p:spPr>
          <a:xfrm>
            <a:off x="15635223" y="8842756"/>
            <a:ext cx="230124" cy="359664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4" name="Freeform 3334"/>
          <p:cNvSpPr/>
          <p:nvPr/>
        </p:nvSpPr>
        <p:spPr>
          <a:xfrm>
            <a:off x="15876016" y="8706612"/>
            <a:ext cx="100584" cy="455168"/>
          </a:xfrm>
          <a:custGeom>
            <a:avLst/>
            <a:gdLst/>
            <a:ahLst/>
            <a:cxnLst/>
            <a:rect l="0" t="0" r="0" b="0"/>
            <a:pathLst>
              <a:path w="2514600" h="11379200">
                <a:moveTo>
                  <a:pt x="0" y="10947400"/>
                </a:moveTo>
                <a:cubicBezTo>
                  <a:pt x="270933" y="10515600"/>
                  <a:pt x="510116" y="10096500"/>
                  <a:pt x="717550" y="9690100"/>
                </a:cubicBezTo>
                <a:cubicBezTo>
                  <a:pt x="924983" y="9283700"/>
                  <a:pt x="1100666" y="8870950"/>
                  <a:pt x="1244600" y="8451850"/>
                </a:cubicBezTo>
                <a:cubicBezTo>
                  <a:pt x="1388533" y="8032750"/>
                  <a:pt x="1496483" y="7598834"/>
                  <a:pt x="1568450" y="7150100"/>
                </a:cubicBezTo>
                <a:cubicBezTo>
                  <a:pt x="1640416" y="6701367"/>
                  <a:pt x="1676400" y="6214534"/>
                  <a:pt x="1676400" y="5689600"/>
                </a:cubicBezTo>
                <a:cubicBezTo>
                  <a:pt x="1676400" y="5164667"/>
                  <a:pt x="1640416" y="4682067"/>
                  <a:pt x="1568450" y="4241800"/>
                </a:cubicBezTo>
                <a:cubicBezTo>
                  <a:pt x="1496483" y="3801534"/>
                  <a:pt x="1392766" y="3378200"/>
                  <a:pt x="1257300" y="2971800"/>
                </a:cubicBezTo>
                <a:cubicBezTo>
                  <a:pt x="1121833" y="2565400"/>
                  <a:pt x="952500" y="2163234"/>
                  <a:pt x="749300" y="1765300"/>
                </a:cubicBezTo>
                <a:cubicBezTo>
                  <a:pt x="546100" y="1367367"/>
                  <a:pt x="313266" y="948267"/>
                  <a:pt x="50800" y="508000"/>
                </a:cubicBezTo>
                <a:lnTo>
                  <a:pt x="723900" y="0"/>
                </a:lnTo>
                <a:cubicBezTo>
                  <a:pt x="1291166" y="795867"/>
                  <a:pt x="1731433" y="1684867"/>
                  <a:pt x="2044700" y="2667000"/>
                </a:cubicBezTo>
                <a:cubicBezTo>
                  <a:pt x="2357966" y="3649134"/>
                  <a:pt x="2514600" y="4656667"/>
                  <a:pt x="2514600" y="5689600"/>
                </a:cubicBezTo>
                <a:cubicBezTo>
                  <a:pt x="2514600" y="6671734"/>
                  <a:pt x="2360083" y="7658100"/>
                  <a:pt x="2051050" y="8648700"/>
                </a:cubicBezTo>
                <a:cubicBezTo>
                  <a:pt x="1742016" y="9639300"/>
                  <a:pt x="1282700" y="10549466"/>
                  <a:pt x="673100" y="11379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Freeform 3335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36" name="Picture 333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337" name="Rectangle 3337"/>
          <p:cNvSpPr/>
          <p:nvPr/>
        </p:nvSpPr>
        <p:spPr>
          <a:xfrm>
            <a:off x="8331200" y="741701"/>
            <a:ext cx="7717942" cy="2331597"/>
          </a:xfrm>
          <a:prstGeom prst="rect">
            <a:avLst/>
          </a:prstGeom>
        </p:spPr>
      </p:sp>
      <p:sp>
        <p:nvSpPr>
          <p:cNvPr id="3338" name="Freeform 3338"/>
          <p:cNvSpPr/>
          <p:nvPr/>
        </p:nvSpPr>
        <p:spPr>
          <a:xfrm>
            <a:off x="8467750" y="1545641"/>
            <a:ext cx="833526" cy="1007059"/>
          </a:xfrm>
          <a:custGeom>
            <a:avLst/>
            <a:gdLst/>
            <a:ahLst/>
            <a:cxnLst/>
            <a:rect l="0" t="0" r="0" b="0"/>
            <a:pathLst>
              <a:path w="7442200" h="8991600">
                <a:moveTo>
                  <a:pt x="6502400" y="7620000"/>
                </a:moveTo>
                <a:lnTo>
                  <a:pt x="6527800" y="7620000"/>
                </a:lnTo>
                <a:lnTo>
                  <a:pt x="6527800" y="0"/>
                </a:lnTo>
                <a:lnTo>
                  <a:pt x="7442200" y="0"/>
                </a:lnTo>
                <a:lnTo>
                  <a:pt x="7442200" y="8991600"/>
                </a:lnTo>
                <a:lnTo>
                  <a:pt x="6299200" y="8991600"/>
                </a:lnTo>
                <a:lnTo>
                  <a:pt x="939800" y="1295400"/>
                </a:lnTo>
                <a:lnTo>
                  <a:pt x="914400" y="1295400"/>
                </a:lnTo>
                <a:lnTo>
                  <a:pt x="914400" y="8991600"/>
                </a:lnTo>
                <a:lnTo>
                  <a:pt x="0" y="8991600"/>
                </a:lnTo>
                <a:lnTo>
                  <a:pt x="0" y="0"/>
                </a:lnTo>
                <a:lnTo>
                  <a:pt x="11430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9" name="Freeform 3339"/>
          <p:cNvSpPr/>
          <p:nvPr/>
        </p:nvSpPr>
        <p:spPr>
          <a:xfrm>
            <a:off x="9506102" y="18699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0" name="Freeform 3340"/>
          <p:cNvSpPr/>
          <p:nvPr/>
        </p:nvSpPr>
        <p:spPr>
          <a:xfrm>
            <a:off x="10301224" y="18870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1" name="Freeform 3341"/>
          <p:cNvSpPr/>
          <p:nvPr/>
        </p:nvSpPr>
        <p:spPr>
          <a:xfrm>
            <a:off x="11723624" y="18870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2" name="Freeform 3342"/>
          <p:cNvSpPr/>
          <p:nvPr/>
        </p:nvSpPr>
        <p:spPr>
          <a:xfrm>
            <a:off x="12798958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3" name="Freeform 3343"/>
          <p:cNvSpPr/>
          <p:nvPr/>
        </p:nvSpPr>
        <p:spPr>
          <a:xfrm>
            <a:off x="13985239" y="1869948"/>
            <a:ext cx="692708" cy="1024128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4" name="Freeform 3344"/>
          <p:cNvSpPr/>
          <p:nvPr/>
        </p:nvSpPr>
        <p:spPr>
          <a:xfrm>
            <a:off x="14854326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5" name="Freeform 3345"/>
          <p:cNvSpPr/>
          <p:nvPr/>
        </p:nvSpPr>
        <p:spPr>
          <a:xfrm>
            <a:off x="15596818" y="16992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6" name="Rectangle 3346"/>
          <p:cNvSpPr/>
          <p:nvPr/>
        </p:nvSpPr>
        <p:spPr>
          <a:xfrm>
            <a:off x="4188961" y="5081151"/>
            <a:ext cx="9736172" cy="849241"/>
          </a:xfrm>
          <a:prstGeom prst="rect">
            <a:avLst/>
          </a:prstGeom>
        </p:spPr>
      </p:sp>
      <p:sp>
        <p:nvSpPr>
          <p:cNvPr id="3347" name="Freeform 3347"/>
          <p:cNvSpPr/>
          <p:nvPr/>
        </p:nvSpPr>
        <p:spPr>
          <a:xfrm>
            <a:off x="4223632" y="5454277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8" name="Freeform 3348"/>
          <p:cNvSpPr/>
          <p:nvPr/>
        </p:nvSpPr>
        <p:spPr>
          <a:xfrm>
            <a:off x="4857699" y="5290465"/>
            <a:ext cx="410768" cy="500583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9" name="Freeform 3349"/>
          <p:cNvSpPr/>
          <p:nvPr/>
        </p:nvSpPr>
        <p:spPr>
          <a:xfrm>
            <a:off x="5327904" y="54271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0" name="Freeform 3350"/>
          <p:cNvSpPr/>
          <p:nvPr/>
        </p:nvSpPr>
        <p:spPr>
          <a:xfrm>
            <a:off x="5712256" y="5427168"/>
            <a:ext cx="464921" cy="351332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1" name="Freeform 3351"/>
          <p:cNvSpPr/>
          <p:nvPr/>
        </p:nvSpPr>
        <p:spPr>
          <a:xfrm>
            <a:off x="6272276" y="5427168"/>
            <a:ext cx="314350" cy="486054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2" name="Freeform 3352"/>
          <p:cNvSpPr/>
          <p:nvPr/>
        </p:nvSpPr>
        <p:spPr>
          <a:xfrm>
            <a:off x="6677101" y="53030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3" name="Freeform 3353"/>
          <p:cNvSpPr/>
          <p:nvPr/>
        </p:nvSpPr>
        <p:spPr>
          <a:xfrm>
            <a:off x="6799935" y="5427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4" name="Freeform 3354"/>
          <p:cNvSpPr/>
          <p:nvPr/>
        </p:nvSpPr>
        <p:spPr>
          <a:xfrm>
            <a:off x="7150608" y="5341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5" name="Freeform 3355"/>
          <p:cNvSpPr/>
          <p:nvPr/>
        </p:nvSpPr>
        <p:spPr>
          <a:xfrm>
            <a:off x="7350709" y="5427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6" name="Freeform 3356"/>
          <p:cNvSpPr/>
          <p:nvPr/>
        </p:nvSpPr>
        <p:spPr>
          <a:xfrm>
            <a:off x="7902142" y="54271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7" name="Freeform 3357"/>
          <p:cNvSpPr/>
          <p:nvPr/>
        </p:nvSpPr>
        <p:spPr>
          <a:xfrm>
            <a:off x="8213851" y="5436413"/>
            <a:ext cx="306425" cy="476808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8" name="Freeform 3358"/>
          <p:cNvSpPr/>
          <p:nvPr/>
        </p:nvSpPr>
        <p:spPr>
          <a:xfrm>
            <a:off x="8579713" y="54271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9" name="Freeform 3359"/>
          <p:cNvSpPr/>
          <p:nvPr/>
        </p:nvSpPr>
        <p:spPr>
          <a:xfrm>
            <a:off x="8912555" y="5341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0" name="Freeform 3360"/>
          <p:cNvSpPr/>
          <p:nvPr/>
        </p:nvSpPr>
        <p:spPr>
          <a:xfrm>
            <a:off x="9113317" y="54271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1" name="Freeform 3361"/>
          <p:cNvSpPr/>
          <p:nvPr/>
        </p:nvSpPr>
        <p:spPr>
          <a:xfrm>
            <a:off x="9462008" y="5436413"/>
            <a:ext cx="305765" cy="342087"/>
          </a:xfrm>
          <a:custGeom>
            <a:avLst/>
            <a:gdLst/>
            <a:ahLst/>
            <a:cxnLst/>
            <a:rect l="0" t="0" r="0" b="0"/>
            <a:pathLst>
              <a:path w="5880100" h="6578600">
                <a:moveTo>
                  <a:pt x="2971800" y="3733800"/>
                </a:moveTo>
                <a:lnTo>
                  <a:pt x="927100" y="6578600"/>
                </a:lnTo>
                <a:lnTo>
                  <a:pt x="0" y="6578600"/>
                </a:lnTo>
                <a:lnTo>
                  <a:pt x="2527300" y="3175000"/>
                </a:lnTo>
                <a:lnTo>
                  <a:pt x="203200" y="0"/>
                </a:lnTo>
                <a:lnTo>
                  <a:pt x="1143000" y="0"/>
                </a:lnTo>
                <a:lnTo>
                  <a:pt x="2959100" y="2616200"/>
                </a:lnTo>
                <a:lnTo>
                  <a:pt x="4826000" y="0"/>
                </a:lnTo>
                <a:lnTo>
                  <a:pt x="5791200" y="0"/>
                </a:lnTo>
                <a:lnTo>
                  <a:pt x="3416300" y="3175000"/>
                </a:lnTo>
                <a:lnTo>
                  <a:pt x="5880100" y="6578600"/>
                </a:lnTo>
                <a:lnTo>
                  <a:pt x="49657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2" name="Freeform 3362"/>
          <p:cNvSpPr/>
          <p:nvPr/>
        </p:nvSpPr>
        <p:spPr>
          <a:xfrm>
            <a:off x="10007446" y="5304994"/>
            <a:ext cx="316981" cy="473506"/>
          </a:xfrm>
          <a:custGeom>
            <a:avLst/>
            <a:gdLst/>
            <a:ahLst/>
            <a:cxnLst/>
            <a:rect l="0" t="0" r="0" b="0"/>
            <a:pathLst>
              <a:path w="6095802" h="9105900">
                <a:moveTo>
                  <a:pt x="3714552" y="2171700"/>
                </a:moveTo>
                <a:cubicBezTo>
                  <a:pt x="4132064" y="2171700"/>
                  <a:pt x="4511345" y="2244064"/>
                  <a:pt x="4852393" y="2388791"/>
                </a:cubicBezTo>
                <a:cubicBezTo>
                  <a:pt x="5193440" y="2533518"/>
                  <a:pt x="5473568" y="2754710"/>
                  <a:pt x="5692775" y="3052366"/>
                </a:cubicBezTo>
                <a:cubicBezTo>
                  <a:pt x="5878777" y="3304646"/>
                  <a:pt x="5992416" y="3564136"/>
                  <a:pt x="6033691" y="3830836"/>
                </a:cubicBezTo>
                <a:cubicBezTo>
                  <a:pt x="6075098" y="4097536"/>
                  <a:pt x="6095802" y="4532710"/>
                  <a:pt x="6095802" y="5136357"/>
                </a:cubicBezTo>
                <a:lnTo>
                  <a:pt x="6095802" y="9105900"/>
                </a:lnTo>
                <a:lnTo>
                  <a:pt x="4291211" y="9105900"/>
                </a:lnTo>
                <a:lnTo>
                  <a:pt x="4291211" y="4996260"/>
                </a:lnTo>
                <a:cubicBezTo>
                  <a:pt x="4291211" y="4632590"/>
                  <a:pt x="4229232" y="4339167"/>
                  <a:pt x="4105275" y="4115991"/>
                </a:cubicBezTo>
                <a:cubicBezTo>
                  <a:pt x="3944012" y="3801931"/>
                  <a:pt x="3638087" y="3644900"/>
                  <a:pt x="3187502" y="3644900"/>
                </a:cubicBezTo>
                <a:cubicBezTo>
                  <a:pt x="2720248" y="3644900"/>
                  <a:pt x="2365706" y="3800939"/>
                  <a:pt x="2123877" y="4113015"/>
                </a:cubicBezTo>
                <a:cubicBezTo>
                  <a:pt x="1882048" y="4424958"/>
                  <a:pt x="1761133" y="4870186"/>
                  <a:pt x="1761133" y="5448697"/>
                </a:cubicBezTo>
                <a:lnTo>
                  <a:pt x="1761133" y="9105900"/>
                </a:lnTo>
                <a:lnTo>
                  <a:pt x="0" y="9105900"/>
                </a:lnTo>
                <a:lnTo>
                  <a:pt x="0" y="0"/>
                </a:lnTo>
                <a:lnTo>
                  <a:pt x="1761133" y="0"/>
                </a:lnTo>
                <a:lnTo>
                  <a:pt x="1761133" y="3228380"/>
                </a:lnTo>
                <a:cubicBezTo>
                  <a:pt x="2017514" y="2834680"/>
                  <a:pt x="2314112" y="2560175"/>
                  <a:pt x="2650927" y="2404865"/>
                </a:cubicBezTo>
                <a:cubicBezTo>
                  <a:pt x="2987874" y="2249422"/>
                  <a:pt x="3342415" y="2171700"/>
                  <a:pt x="3714552" y="2171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3" name="Freeform 3363"/>
          <p:cNvSpPr/>
          <p:nvPr/>
        </p:nvSpPr>
        <p:spPr>
          <a:xfrm>
            <a:off x="10411458" y="5300371"/>
            <a:ext cx="93198" cy="478129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4" name="Freeform 3364"/>
          <p:cNvSpPr/>
          <p:nvPr/>
        </p:nvSpPr>
        <p:spPr>
          <a:xfrm>
            <a:off x="10572031" y="5417922"/>
            <a:ext cx="339228" cy="503885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5" name="Freeform 3365"/>
          <p:cNvSpPr/>
          <p:nvPr/>
        </p:nvSpPr>
        <p:spPr>
          <a:xfrm>
            <a:off x="10997650" y="5304994"/>
            <a:ext cx="316981" cy="473506"/>
          </a:xfrm>
          <a:custGeom>
            <a:avLst/>
            <a:gdLst/>
            <a:ahLst/>
            <a:cxnLst/>
            <a:rect l="0" t="0" r="0" b="0"/>
            <a:pathLst>
              <a:path w="6095802" h="9105900">
                <a:moveTo>
                  <a:pt x="3714552" y="2171700"/>
                </a:moveTo>
                <a:cubicBezTo>
                  <a:pt x="4132064" y="2171700"/>
                  <a:pt x="4511345" y="2244064"/>
                  <a:pt x="4852393" y="2388791"/>
                </a:cubicBezTo>
                <a:cubicBezTo>
                  <a:pt x="5193440" y="2533518"/>
                  <a:pt x="5473568" y="2754710"/>
                  <a:pt x="5692775" y="3052366"/>
                </a:cubicBezTo>
                <a:cubicBezTo>
                  <a:pt x="5878777" y="3304646"/>
                  <a:pt x="5992416" y="3564136"/>
                  <a:pt x="6033691" y="3830836"/>
                </a:cubicBezTo>
                <a:cubicBezTo>
                  <a:pt x="6075098" y="4097536"/>
                  <a:pt x="6095802" y="4532710"/>
                  <a:pt x="6095802" y="5136357"/>
                </a:cubicBezTo>
                <a:lnTo>
                  <a:pt x="6095802" y="9105900"/>
                </a:lnTo>
                <a:lnTo>
                  <a:pt x="4291211" y="9105900"/>
                </a:lnTo>
                <a:lnTo>
                  <a:pt x="4291211" y="4996260"/>
                </a:lnTo>
                <a:cubicBezTo>
                  <a:pt x="4291211" y="4632590"/>
                  <a:pt x="4229232" y="4339167"/>
                  <a:pt x="4105275" y="4115991"/>
                </a:cubicBezTo>
                <a:cubicBezTo>
                  <a:pt x="3944012" y="3801931"/>
                  <a:pt x="3638087" y="3644900"/>
                  <a:pt x="3187502" y="3644900"/>
                </a:cubicBezTo>
                <a:cubicBezTo>
                  <a:pt x="2720248" y="3644900"/>
                  <a:pt x="2365706" y="3800939"/>
                  <a:pt x="2123877" y="4113015"/>
                </a:cubicBezTo>
                <a:cubicBezTo>
                  <a:pt x="1882048" y="4424958"/>
                  <a:pt x="1761133" y="4870186"/>
                  <a:pt x="1761133" y="5448697"/>
                </a:cubicBezTo>
                <a:lnTo>
                  <a:pt x="1761133" y="9105900"/>
                </a:lnTo>
                <a:lnTo>
                  <a:pt x="0" y="9105900"/>
                </a:lnTo>
                <a:lnTo>
                  <a:pt x="0" y="0"/>
                </a:lnTo>
                <a:lnTo>
                  <a:pt x="1761133" y="0"/>
                </a:lnTo>
                <a:lnTo>
                  <a:pt x="1761133" y="3228380"/>
                </a:lnTo>
                <a:cubicBezTo>
                  <a:pt x="2017514" y="2834680"/>
                  <a:pt x="2314112" y="2560175"/>
                  <a:pt x="2650927" y="2404865"/>
                </a:cubicBezTo>
                <a:cubicBezTo>
                  <a:pt x="2987874" y="2249422"/>
                  <a:pt x="3342415" y="2171700"/>
                  <a:pt x="3714552" y="2171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6" name="Freeform 3366"/>
          <p:cNvSpPr/>
          <p:nvPr/>
        </p:nvSpPr>
        <p:spPr>
          <a:xfrm>
            <a:off x="11402312" y="5303673"/>
            <a:ext cx="91898" cy="474827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7" name="Freeform 3367"/>
          <p:cNvSpPr/>
          <p:nvPr/>
        </p:nvSpPr>
        <p:spPr>
          <a:xfrm>
            <a:off x="11585122" y="5300371"/>
            <a:ext cx="93198" cy="478129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8" name="Freeform 3368"/>
          <p:cNvSpPr/>
          <p:nvPr/>
        </p:nvSpPr>
        <p:spPr>
          <a:xfrm>
            <a:off x="11745694" y="5417922"/>
            <a:ext cx="339228" cy="503885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9" name="Freeform 3369"/>
          <p:cNvSpPr/>
          <p:nvPr/>
        </p:nvSpPr>
        <p:spPr>
          <a:xfrm>
            <a:off x="12171313" y="5304994"/>
            <a:ext cx="316981" cy="473506"/>
          </a:xfrm>
          <a:custGeom>
            <a:avLst/>
            <a:gdLst/>
            <a:ahLst/>
            <a:cxnLst/>
            <a:rect l="0" t="0" r="0" b="0"/>
            <a:pathLst>
              <a:path w="6095802" h="9105900">
                <a:moveTo>
                  <a:pt x="3714552" y="2171700"/>
                </a:moveTo>
                <a:cubicBezTo>
                  <a:pt x="4132064" y="2171700"/>
                  <a:pt x="4511345" y="2244064"/>
                  <a:pt x="4852393" y="2388791"/>
                </a:cubicBezTo>
                <a:cubicBezTo>
                  <a:pt x="5193440" y="2533518"/>
                  <a:pt x="5473568" y="2754710"/>
                  <a:pt x="5692775" y="3052366"/>
                </a:cubicBezTo>
                <a:cubicBezTo>
                  <a:pt x="5878777" y="3304646"/>
                  <a:pt x="5992416" y="3564136"/>
                  <a:pt x="6033691" y="3830836"/>
                </a:cubicBezTo>
                <a:cubicBezTo>
                  <a:pt x="6075098" y="4097536"/>
                  <a:pt x="6095802" y="4532710"/>
                  <a:pt x="6095802" y="5136357"/>
                </a:cubicBezTo>
                <a:lnTo>
                  <a:pt x="6095802" y="9105900"/>
                </a:lnTo>
                <a:lnTo>
                  <a:pt x="4291211" y="9105900"/>
                </a:lnTo>
                <a:lnTo>
                  <a:pt x="4291211" y="4996260"/>
                </a:lnTo>
                <a:cubicBezTo>
                  <a:pt x="4291211" y="4632590"/>
                  <a:pt x="4229232" y="4339167"/>
                  <a:pt x="4105275" y="4115991"/>
                </a:cubicBezTo>
                <a:cubicBezTo>
                  <a:pt x="3944012" y="3801931"/>
                  <a:pt x="3638087" y="3644900"/>
                  <a:pt x="3187502" y="3644900"/>
                </a:cubicBezTo>
                <a:cubicBezTo>
                  <a:pt x="2720248" y="3644900"/>
                  <a:pt x="2365706" y="3800939"/>
                  <a:pt x="2123877" y="4113015"/>
                </a:cubicBezTo>
                <a:cubicBezTo>
                  <a:pt x="1882048" y="4424958"/>
                  <a:pt x="1761133" y="4870186"/>
                  <a:pt x="1761133" y="5448697"/>
                </a:cubicBezTo>
                <a:lnTo>
                  <a:pt x="1761133" y="9105900"/>
                </a:lnTo>
                <a:lnTo>
                  <a:pt x="0" y="9105900"/>
                </a:lnTo>
                <a:lnTo>
                  <a:pt x="0" y="0"/>
                </a:lnTo>
                <a:lnTo>
                  <a:pt x="1761133" y="0"/>
                </a:lnTo>
                <a:lnTo>
                  <a:pt x="1761133" y="3228380"/>
                </a:lnTo>
                <a:cubicBezTo>
                  <a:pt x="2017514" y="2834680"/>
                  <a:pt x="2314112" y="2560175"/>
                  <a:pt x="2650927" y="2404865"/>
                </a:cubicBezTo>
                <a:cubicBezTo>
                  <a:pt x="2987874" y="2249422"/>
                  <a:pt x="3342415" y="2171700"/>
                  <a:pt x="3714552" y="2171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0" name="Freeform 3370"/>
          <p:cNvSpPr/>
          <p:nvPr/>
        </p:nvSpPr>
        <p:spPr>
          <a:xfrm>
            <a:off x="12537919" y="53314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1" name="Freeform 3371"/>
          <p:cNvSpPr/>
          <p:nvPr/>
        </p:nvSpPr>
        <p:spPr>
          <a:xfrm>
            <a:off x="12795238" y="5300371"/>
            <a:ext cx="93198" cy="478129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2" name="Freeform 3372"/>
          <p:cNvSpPr/>
          <p:nvPr/>
        </p:nvSpPr>
        <p:spPr>
          <a:xfrm>
            <a:off x="12978058" y="5417922"/>
            <a:ext cx="317941" cy="360578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3" name="Freeform 3373"/>
          <p:cNvSpPr/>
          <p:nvPr/>
        </p:nvSpPr>
        <p:spPr>
          <a:xfrm>
            <a:off x="13359183" y="5417922"/>
            <a:ext cx="339228" cy="503885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4" name="Rectangle 3374"/>
          <p:cNvSpPr/>
          <p:nvPr/>
        </p:nvSpPr>
        <p:spPr>
          <a:xfrm>
            <a:off x="4188961" y="6617861"/>
            <a:ext cx="7131951" cy="849231"/>
          </a:xfrm>
          <a:prstGeom prst="rect">
            <a:avLst/>
          </a:prstGeom>
        </p:spPr>
      </p:sp>
      <p:sp>
        <p:nvSpPr>
          <p:cNvPr id="3375" name="Freeform 3375"/>
          <p:cNvSpPr/>
          <p:nvPr/>
        </p:nvSpPr>
        <p:spPr>
          <a:xfrm>
            <a:off x="4223632" y="6990987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6" name="Freeform 3376"/>
          <p:cNvSpPr/>
          <p:nvPr/>
        </p:nvSpPr>
        <p:spPr>
          <a:xfrm>
            <a:off x="4857699" y="6827165"/>
            <a:ext cx="410768" cy="500583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7" name="Freeform 3377"/>
          <p:cNvSpPr/>
          <p:nvPr/>
        </p:nvSpPr>
        <p:spPr>
          <a:xfrm>
            <a:off x="5327904" y="69638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8" name="Freeform 3378"/>
          <p:cNvSpPr/>
          <p:nvPr/>
        </p:nvSpPr>
        <p:spPr>
          <a:xfrm>
            <a:off x="5712256" y="6963868"/>
            <a:ext cx="464921" cy="351332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9" name="Freeform 3379"/>
          <p:cNvSpPr/>
          <p:nvPr/>
        </p:nvSpPr>
        <p:spPr>
          <a:xfrm>
            <a:off x="6262370" y="6963868"/>
            <a:ext cx="464921" cy="351332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0" name="Freeform 3380"/>
          <p:cNvSpPr/>
          <p:nvPr/>
        </p:nvSpPr>
        <p:spPr>
          <a:xfrm>
            <a:off x="6795312" y="69638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1" name="Freeform 3381"/>
          <p:cNvSpPr/>
          <p:nvPr/>
        </p:nvSpPr>
        <p:spPr>
          <a:xfrm>
            <a:off x="7184948" y="69638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2" name="Freeform 3382"/>
          <p:cNvSpPr/>
          <p:nvPr/>
        </p:nvSpPr>
        <p:spPr>
          <a:xfrm>
            <a:off x="7519111" y="6839712"/>
            <a:ext cx="259537" cy="488035"/>
          </a:xfrm>
          <a:custGeom>
            <a:avLst/>
            <a:gdLst/>
            <a:ahLst/>
            <a:cxnLst/>
            <a:rect l="0" t="0" r="0" b="0"/>
            <a:pathLst>
              <a:path w="4991100" h="9385300">
                <a:moveTo>
                  <a:pt x="863600" y="6248400"/>
                </a:moveTo>
                <a:cubicBezTo>
                  <a:pt x="863600" y="6536267"/>
                  <a:pt x="874183" y="6819900"/>
                  <a:pt x="895350" y="7099300"/>
                </a:cubicBezTo>
                <a:cubicBezTo>
                  <a:pt x="916516" y="7378700"/>
                  <a:pt x="980016" y="7630584"/>
                  <a:pt x="1085850" y="7854950"/>
                </a:cubicBezTo>
                <a:cubicBezTo>
                  <a:pt x="1191683" y="8079317"/>
                  <a:pt x="1356783" y="8259234"/>
                  <a:pt x="1581150" y="8394700"/>
                </a:cubicBezTo>
                <a:cubicBezTo>
                  <a:pt x="1805516" y="8530167"/>
                  <a:pt x="2116666" y="8597900"/>
                  <a:pt x="2514600" y="8597900"/>
                </a:cubicBezTo>
                <a:cubicBezTo>
                  <a:pt x="3107266" y="8597900"/>
                  <a:pt x="3524250" y="8428567"/>
                  <a:pt x="3765550" y="8089900"/>
                </a:cubicBezTo>
                <a:cubicBezTo>
                  <a:pt x="4006850" y="7751234"/>
                  <a:pt x="4127500" y="7260167"/>
                  <a:pt x="4127500" y="6616700"/>
                </a:cubicBezTo>
                <a:lnTo>
                  <a:pt x="4127500" y="0"/>
                </a:lnTo>
                <a:lnTo>
                  <a:pt x="4991100" y="0"/>
                </a:lnTo>
                <a:lnTo>
                  <a:pt x="4991100" y="6642100"/>
                </a:lnTo>
                <a:cubicBezTo>
                  <a:pt x="4991100" y="7531100"/>
                  <a:pt x="4783666" y="8210550"/>
                  <a:pt x="4368800" y="8680450"/>
                </a:cubicBezTo>
                <a:cubicBezTo>
                  <a:pt x="3953933" y="9150350"/>
                  <a:pt x="3302000" y="9385300"/>
                  <a:pt x="2413000" y="9385300"/>
                </a:cubicBezTo>
                <a:cubicBezTo>
                  <a:pt x="1896533" y="9385300"/>
                  <a:pt x="1481666" y="9298516"/>
                  <a:pt x="1168400" y="9124950"/>
                </a:cubicBezTo>
                <a:cubicBezTo>
                  <a:pt x="855133" y="8951384"/>
                  <a:pt x="611716" y="8718550"/>
                  <a:pt x="438150" y="8426450"/>
                </a:cubicBezTo>
                <a:cubicBezTo>
                  <a:pt x="264583" y="8134350"/>
                  <a:pt x="148166" y="7799917"/>
                  <a:pt x="88900" y="7423150"/>
                </a:cubicBezTo>
                <a:cubicBezTo>
                  <a:pt x="29633" y="7046384"/>
                  <a:pt x="0" y="6654800"/>
                  <a:pt x="0" y="6248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3" name="Freeform 3383"/>
          <p:cNvSpPr/>
          <p:nvPr/>
        </p:nvSpPr>
        <p:spPr>
          <a:xfrm>
            <a:off x="7863179" y="6827165"/>
            <a:ext cx="346049" cy="500583"/>
          </a:xfrm>
          <a:custGeom>
            <a:avLst/>
            <a:gdLst/>
            <a:ahLst/>
            <a:cxnLst/>
            <a:rect l="0" t="0" r="0" b="0"/>
            <a:pathLst>
              <a:path w="6654800" h="9626600">
                <a:moveTo>
                  <a:pt x="838200" y="6654800"/>
                </a:moveTo>
                <a:cubicBezTo>
                  <a:pt x="872066" y="7061200"/>
                  <a:pt x="963083" y="7406217"/>
                  <a:pt x="1111250" y="7689850"/>
                </a:cubicBezTo>
                <a:cubicBezTo>
                  <a:pt x="1259416" y="7973484"/>
                  <a:pt x="1449916" y="8204200"/>
                  <a:pt x="1682750" y="8382000"/>
                </a:cubicBezTo>
                <a:cubicBezTo>
                  <a:pt x="1915583" y="8559800"/>
                  <a:pt x="2184400" y="8688917"/>
                  <a:pt x="2489200" y="8769350"/>
                </a:cubicBezTo>
                <a:cubicBezTo>
                  <a:pt x="2794000" y="8849784"/>
                  <a:pt x="3119966" y="8890000"/>
                  <a:pt x="3467100" y="8890000"/>
                </a:cubicBezTo>
                <a:cubicBezTo>
                  <a:pt x="3873500" y="8890000"/>
                  <a:pt x="4224866" y="8839200"/>
                  <a:pt x="4521200" y="8737600"/>
                </a:cubicBezTo>
                <a:cubicBezTo>
                  <a:pt x="4817533" y="8636000"/>
                  <a:pt x="5058833" y="8498417"/>
                  <a:pt x="5245100" y="8324850"/>
                </a:cubicBezTo>
                <a:cubicBezTo>
                  <a:pt x="5431366" y="8151284"/>
                  <a:pt x="5568950" y="7950200"/>
                  <a:pt x="5657850" y="7721600"/>
                </a:cubicBezTo>
                <a:cubicBezTo>
                  <a:pt x="5746750" y="7493000"/>
                  <a:pt x="5791200" y="7251700"/>
                  <a:pt x="5791200" y="6997700"/>
                </a:cubicBezTo>
                <a:cubicBezTo>
                  <a:pt x="5791200" y="6642100"/>
                  <a:pt x="5710766" y="6354234"/>
                  <a:pt x="5549900" y="6134100"/>
                </a:cubicBezTo>
                <a:cubicBezTo>
                  <a:pt x="5389033" y="5913967"/>
                  <a:pt x="5179483" y="5734050"/>
                  <a:pt x="4921250" y="5594350"/>
                </a:cubicBezTo>
                <a:cubicBezTo>
                  <a:pt x="4663016" y="5454650"/>
                  <a:pt x="4366683" y="5342467"/>
                  <a:pt x="4032250" y="5257800"/>
                </a:cubicBezTo>
                <a:cubicBezTo>
                  <a:pt x="3697816" y="5173134"/>
                  <a:pt x="3354916" y="5090584"/>
                  <a:pt x="3003550" y="5010150"/>
                </a:cubicBezTo>
                <a:cubicBezTo>
                  <a:pt x="2652183" y="4929717"/>
                  <a:pt x="2309283" y="4834467"/>
                  <a:pt x="1974850" y="4724400"/>
                </a:cubicBezTo>
                <a:cubicBezTo>
                  <a:pt x="1640416" y="4614334"/>
                  <a:pt x="1344083" y="4466167"/>
                  <a:pt x="1085850" y="4279900"/>
                </a:cubicBezTo>
                <a:cubicBezTo>
                  <a:pt x="827616" y="4093634"/>
                  <a:pt x="618066" y="3854450"/>
                  <a:pt x="457200" y="3562350"/>
                </a:cubicBezTo>
                <a:cubicBezTo>
                  <a:pt x="296333" y="3270250"/>
                  <a:pt x="215900" y="2899834"/>
                  <a:pt x="215900" y="2451100"/>
                </a:cubicBezTo>
                <a:cubicBezTo>
                  <a:pt x="215900" y="2137834"/>
                  <a:pt x="281516" y="1833034"/>
                  <a:pt x="412750" y="1536700"/>
                </a:cubicBezTo>
                <a:cubicBezTo>
                  <a:pt x="543983" y="1240367"/>
                  <a:pt x="738716" y="977900"/>
                  <a:pt x="996950" y="749300"/>
                </a:cubicBezTo>
                <a:cubicBezTo>
                  <a:pt x="1255183" y="520700"/>
                  <a:pt x="1579033" y="338667"/>
                  <a:pt x="1968500" y="203200"/>
                </a:cubicBezTo>
                <a:cubicBezTo>
                  <a:pt x="2357966" y="67734"/>
                  <a:pt x="2806700" y="0"/>
                  <a:pt x="3314700" y="0"/>
                </a:cubicBezTo>
                <a:cubicBezTo>
                  <a:pt x="3831166" y="0"/>
                  <a:pt x="4282016" y="71967"/>
                  <a:pt x="4667250" y="215900"/>
                </a:cubicBezTo>
                <a:cubicBezTo>
                  <a:pt x="5052483" y="359834"/>
                  <a:pt x="5372100" y="556684"/>
                  <a:pt x="5626100" y="806450"/>
                </a:cubicBezTo>
                <a:cubicBezTo>
                  <a:pt x="5880100" y="1056217"/>
                  <a:pt x="6070600" y="1346200"/>
                  <a:pt x="6197600" y="1676400"/>
                </a:cubicBezTo>
                <a:cubicBezTo>
                  <a:pt x="6324600" y="2006600"/>
                  <a:pt x="6388100" y="2357967"/>
                  <a:pt x="6388100" y="2730500"/>
                </a:cubicBezTo>
                <a:lnTo>
                  <a:pt x="5562600" y="2730500"/>
                </a:lnTo>
                <a:cubicBezTo>
                  <a:pt x="5562600" y="2383367"/>
                  <a:pt x="5501216" y="2082800"/>
                  <a:pt x="5378450" y="1828800"/>
                </a:cubicBezTo>
                <a:cubicBezTo>
                  <a:pt x="5255683" y="1574800"/>
                  <a:pt x="5088466" y="1367367"/>
                  <a:pt x="4876800" y="1206500"/>
                </a:cubicBezTo>
                <a:cubicBezTo>
                  <a:pt x="4665133" y="1045634"/>
                  <a:pt x="4423833" y="927100"/>
                  <a:pt x="4152900" y="850900"/>
                </a:cubicBezTo>
                <a:cubicBezTo>
                  <a:pt x="3881966" y="774700"/>
                  <a:pt x="3602566" y="736600"/>
                  <a:pt x="3314700" y="736600"/>
                </a:cubicBezTo>
                <a:cubicBezTo>
                  <a:pt x="2874433" y="736600"/>
                  <a:pt x="2504016" y="797984"/>
                  <a:pt x="2203450" y="920750"/>
                </a:cubicBezTo>
                <a:cubicBezTo>
                  <a:pt x="1902883" y="1043517"/>
                  <a:pt x="1663700" y="1202267"/>
                  <a:pt x="1485900" y="1397000"/>
                </a:cubicBezTo>
                <a:cubicBezTo>
                  <a:pt x="1308100" y="1591734"/>
                  <a:pt x="1185333" y="1807634"/>
                  <a:pt x="1117600" y="2044700"/>
                </a:cubicBezTo>
                <a:cubicBezTo>
                  <a:pt x="1049866" y="2281767"/>
                  <a:pt x="1037166" y="2518834"/>
                  <a:pt x="1079500" y="2755900"/>
                </a:cubicBezTo>
                <a:cubicBezTo>
                  <a:pt x="1130300" y="3052234"/>
                  <a:pt x="1248833" y="3289300"/>
                  <a:pt x="1435100" y="3467100"/>
                </a:cubicBezTo>
                <a:cubicBezTo>
                  <a:pt x="1621366" y="3644900"/>
                  <a:pt x="1849966" y="3790950"/>
                  <a:pt x="2120900" y="3905250"/>
                </a:cubicBezTo>
                <a:cubicBezTo>
                  <a:pt x="2391833" y="4019550"/>
                  <a:pt x="2690283" y="4112684"/>
                  <a:pt x="3016250" y="4184650"/>
                </a:cubicBezTo>
                <a:cubicBezTo>
                  <a:pt x="3342216" y="4256617"/>
                  <a:pt x="3674533" y="4332817"/>
                  <a:pt x="4013200" y="4413250"/>
                </a:cubicBezTo>
                <a:cubicBezTo>
                  <a:pt x="4351866" y="4493684"/>
                  <a:pt x="4679950" y="4588934"/>
                  <a:pt x="4997450" y="4699000"/>
                </a:cubicBezTo>
                <a:cubicBezTo>
                  <a:pt x="5314950" y="4809067"/>
                  <a:pt x="5596466" y="4957234"/>
                  <a:pt x="5842000" y="5143500"/>
                </a:cubicBezTo>
                <a:cubicBezTo>
                  <a:pt x="6087533" y="5329767"/>
                  <a:pt x="6284383" y="5568950"/>
                  <a:pt x="6432550" y="5861050"/>
                </a:cubicBezTo>
                <a:cubicBezTo>
                  <a:pt x="6580716" y="6153150"/>
                  <a:pt x="6654800" y="6519334"/>
                  <a:pt x="6654800" y="6959600"/>
                </a:cubicBezTo>
                <a:cubicBezTo>
                  <a:pt x="6654800" y="7806267"/>
                  <a:pt x="6362700" y="8462434"/>
                  <a:pt x="5778500" y="8928100"/>
                </a:cubicBezTo>
                <a:cubicBezTo>
                  <a:pt x="5194300" y="9393766"/>
                  <a:pt x="4373033" y="9626600"/>
                  <a:pt x="3314700" y="9626600"/>
                </a:cubicBezTo>
                <a:cubicBezTo>
                  <a:pt x="2840566" y="9626600"/>
                  <a:pt x="2400300" y="9565216"/>
                  <a:pt x="1993900" y="9442450"/>
                </a:cubicBezTo>
                <a:cubicBezTo>
                  <a:pt x="1587500" y="9319684"/>
                  <a:pt x="1236133" y="9133417"/>
                  <a:pt x="939800" y="8883650"/>
                </a:cubicBezTo>
                <a:cubicBezTo>
                  <a:pt x="643466" y="8633884"/>
                  <a:pt x="412750" y="8324850"/>
                  <a:pt x="247650" y="7956550"/>
                </a:cubicBezTo>
                <a:cubicBezTo>
                  <a:pt x="82550" y="7588250"/>
                  <a:pt x="0" y="7154334"/>
                  <a:pt x="0" y="6654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4" name="Freeform 3384"/>
          <p:cNvSpPr/>
          <p:nvPr/>
        </p:nvSpPr>
        <p:spPr>
          <a:xfrm>
            <a:off x="8463153" y="6955943"/>
            <a:ext cx="504328" cy="359257"/>
          </a:xfrm>
          <a:custGeom>
            <a:avLst/>
            <a:gdLst/>
            <a:ahLst/>
            <a:cxnLst/>
            <a:rect l="0" t="0" r="0" b="0"/>
            <a:pathLst>
              <a:path w="9698632" h="6908800">
                <a:moveTo>
                  <a:pt x="7584082" y="0"/>
                </a:moveTo>
                <a:cubicBezTo>
                  <a:pt x="7881739" y="0"/>
                  <a:pt x="8175228" y="57481"/>
                  <a:pt x="8464550" y="172443"/>
                </a:cubicBezTo>
                <a:cubicBezTo>
                  <a:pt x="8754004" y="287272"/>
                  <a:pt x="9016537" y="488355"/>
                  <a:pt x="9252148" y="775693"/>
                </a:cubicBezTo>
                <a:cubicBezTo>
                  <a:pt x="9442384" y="1011569"/>
                  <a:pt x="9570574" y="1301287"/>
                  <a:pt x="9636720" y="1644849"/>
                </a:cubicBezTo>
                <a:cubicBezTo>
                  <a:pt x="9677995" y="1872390"/>
                  <a:pt x="9698632" y="2205501"/>
                  <a:pt x="9698632" y="2644180"/>
                </a:cubicBezTo>
                <a:lnTo>
                  <a:pt x="9686329" y="6908800"/>
                </a:lnTo>
                <a:lnTo>
                  <a:pt x="7875587" y="6908800"/>
                </a:lnTo>
                <a:lnTo>
                  <a:pt x="7875587" y="2602905"/>
                </a:lnTo>
                <a:cubicBezTo>
                  <a:pt x="7875587" y="2346524"/>
                  <a:pt x="7834246" y="2135585"/>
                  <a:pt x="7751564" y="1970088"/>
                </a:cubicBezTo>
                <a:cubicBezTo>
                  <a:pt x="7594401" y="1655763"/>
                  <a:pt x="7305013" y="1498600"/>
                  <a:pt x="6883400" y="1498600"/>
                </a:cubicBezTo>
                <a:cubicBezTo>
                  <a:pt x="6395508" y="1498600"/>
                  <a:pt x="6058561" y="1701271"/>
                  <a:pt x="5872559" y="2106613"/>
                </a:cubicBezTo>
                <a:cubicBezTo>
                  <a:pt x="5777441" y="2321719"/>
                  <a:pt x="5729882" y="2580217"/>
                  <a:pt x="5729882" y="2882107"/>
                </a:cubicBezTo>
                <a:lnTo>
                  <a:pt x="5729882" y="6908800"/>
                </a:lnTo>
                <a:lnTo>
                  <a:pt x="3950096" y="6908800"/>
                </a:lnTo>
                <a:lnTo>
                  <a:pt x="3950096" y="2887266"/>
                </a:lnTo>
                <a:cubicBezTo>
                  <a:pt x="3950096" y="2486555"/>
                  <a:pt x="3908755" y="2195315"/>
                  <a:pt x="3826073" y="2013546"/>
                </a:cubicBezTo>
                <a:cubicBezTo>
                  <a:pt x="3677245" y="1687182"/>
                  <a:pt x="3385806" y="1524000"/>
                  <a:pt x="2951757" y="1524000"/>
                </a:cubicBezTo>
                <a:cubicBezTo>
                  <a:pt x="2447329" y="1524000"/>
                  <a:pt x="2108332" y="1687182"/>
                  <a:pt x="1934765" y="2013546"/>
                </a:cubicBezTo>
                <a:cubicBezTo>
                  <a:pt x="1839647" y="2199415"/>
                  <a:pt x="1792089" y="2476170"/>
                  <a:pt x="1792089" y="2843808"/>
                </a:cubicBezTo>
                <a:lnTo>
                  <a:pt x="1792089" y="6908800"/>
                </a:lnTo>
                <a:lnTo>
                  <a:pt x="0" y="6908800"/>
                </a:lnTo>
                <a:lnTo>
                  <a:pt x="0" y="152400"/>
                </a:lnTo>
                <a:lnTo>
                  <a:pt x="1717675" y="152400"/>
                </a:lnTo>
                <a:lnTo>
                  <a:pt x="1717675" y="1143397"/>
                </a:lnTo>
                <a:cubicBezTo>
                  <a:pt x="1936750" y="793221"/>
                  <a:pt x="2143455" y="543918"/>
                  <a:pt x="2337792" y="395486"/>
                </a:cubicBezTo>
                <a:cubicBezTo>
                  <a:pt x="2680956" y="131829"/>
                  <a:pt x="3125390" y="0"/>
                  <a:pt x="3671093" y="0"/>
                </a:cubicBezTo>
                <a:cubicBezTo>
                  <a:pt x="4187825" y="0"/>
                  <a:pt x="4605337" y="113308"/>
                  <a:pt x="4923631" y="339924"/>
                </a:cubicBezTo>
                <a:cubicBezTo>
                  <a:pt x="5180012" y="550003"/>
                  <a:pt x="5374349" y="819878"/>
                  <a:pt x="5506640" y="1149549"/>
                </a:cubicBezTo>
                <a:cubicBezTo>
                  <a:pt x="5738151" y="753997"/>
                  <a:pt x="6025488" y="463550"/>
                  <a:pt x="6368653" y="278210"/>
                </a:cubicBezTo>
                <a:cubicBezTo>
                  <a:pt x="6732454" y="92737"/>
                  <a:pt x="7137598" y="0"/>
                  <a:pt x="7584082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5" name="Freeform 3385"/>
          <p:cNvSpPr/>
          <p:nvPr/>
        </p:nvSpPr>
        <p:spPr>
          <a:xfrm>
            <a:off x="9030393" y="69526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6" name="Freeform 3386"/>
          <p:cNvSpPr/>
          <p:nvPr/>
        </p:nvSpPr>
        <p:spPr>
          <a:xfrm>
            <a:off x="9433060" y="6840373"/>
            <a:ext cx="342448" cy="486054"/>
          </a:xfrm>
          <a:custGeom>
            <a:avLst/>
            <a:gdLst/>
            <a:ahLst/>
            <a:cxnLst/>
            <a:rect l="0" t="0" r="0" b="0"/>
            <a:pathLst>
              <a:path w="6585545" h="9347200">
                <a:moveTo>
                  <a:pt x="2926953" y="2197100"/>
                </a:moveTo>
                <a:cubicBezTo>
                  <a:pt x="3336263" y="2197100"/>
                  <a:pt x="3700066" y="2287324"/>
                  <a:pt x="4018359" y="2467769"/>
                </a:cubicBezTo>
                <a:cubicBezTo>
                  <a:pt x="4336653" y="2648215"/>
                  <a:pt x="4595019" y="2898180"/>
                  <a:pt x="4793456" y="3217665"/>
                </a:cubicBezTo>
                <a:lnTo>
                  <a:pt x="4793456" y="0"/>
                </a:lnTo>
                <a:lnTo>
                  <a:pt x="6585545" y="0"/>
                </a:lnTo>
                <a:lnTo>
                  <a:pt x="6585545" y="9131300"/>
                </a:lnTo>
                <a:lnTo>
                  <a:pt x="4867870" y="9131300"/>
                </a:lnTo>
                <a:lnTo>
                  <a:pt x="4867870" y="8200430"/>
                </a:lnTo>
                <a:cubicBezTo>
                  <a:pt x="4615722" y="8601274"/>
                  <a:pt x="4328385" y="8892646"/>
                  <a:pt x="4005858" y="9074547"/>
                </a:cubicBezTo>
                <a:cubicBezTo>
                  <a:pt x="3683463" y="9256315"/>
                  <a:pt x="3282487" y="9347200"/>
                  <a:pt x="2802930" y="9347200"/>
                </a:cubicBezTo>
                <a:cubicBezTo>
                  <a:pt x="2013281" y="9347200"/>
                  <a:pt x="1348714" y="9026989"/>
                  <a:pt x="809228" y="8386565"/>
                </a:cubicBezTo>
                <a:cubicBezTo>
                  <a:pt x="269743" y="7746141"/>
                  <a:pt x="0" y="6924411"/>
                  <a:pt x="0" y="5921375"/>
                </a:cubicBezTo>
                <a:cubicBezTo>
                  <a:pt x="0" y="4764882"/>
                  <a:pt x="265575" y="3855046"/>
                  <a:pt x="796727" y="3191868"/>
                </a:cubicBezTo>
                <a:cubicBezTo>
                  <a:pt x="1328010" y="2528690"/>
                  <a:pt x="2038085" y="2197100"/>
                  <a:pt x="2926953" y="2197100"/>
                </a:cubicBezTo>
                <a:close/>
                <a:moveTo>
                  <a:pt x="3311327" y="7861300"/>
                </a:moveTo>
                <a:cubicBezTo>
                  <a:pt x="3811521" y="7861300"/>
                  <a:pt x="4191860" y="7674571"/>
                  <a:pt x="4452342" y="7301111"/>
                </a:cubicBezTo>
                <a:cubicBezTo>
                  <a:pt x="4712824" y="6927520"/>
                  <a:pt x="4843066" y="6443994"/>
                  <a:pt x="4843066" y="5850533"/>
                </a:cubicBezTo>
                <a:cubicBezTo>
                  <a:pt x="4843066" y="5020536"/>
                  <a:pt x="4634309" y="4427075"/>
                  <a:pt x="4216797" y="4070152"/>
                </a:cubicBezTo>
                <a:cubicBezTo>
                  <a:pt x="3960416" y="3854384"/>
                  <a:pt x="3662759" y="3746500"/>
                  <a:pt x="3323828" y="3746500"/>
                </a:cubicBezTo>
                <a:cubicBezTo>
                  <a:pt x="2806964" y="3746500"/>
                  <a:pt x="2427618" y="3942623"/>
                  <a:pt x="2185789" y="4334868"/>
                </a:cubicBezTo>
                <a:cubicBezTo>
                  <a:pt x="1943960" y="4726980"/>
                  <a:pt x="1823045" y="5213549"/>
                  <a:pt x="1823045" y="5794574"/>
                </a:cubicBezTo>
                <a:cubicBezTo>
                  <a:pt x="1823045" y="6421240"/>
                  <a:pt x="1946010" y="6922360"/>
                  <a:pt x="2191941" y="7297936"/>
                </a:cubicBezTo>
                <a:cubicBezTo>
                  <a:pt x="2438003" y="7673512"/>
                  <a:pt x="2811132" y="7861300"/>
                  <a:pt x="3311327" y="7861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7" name="Freeform 3387"/>
          <p:cNvSpPr/>
          <p:nvPr/>
        </p:nvSpPr>
        <p:spPr>
          <a:xfrm>
            <a:off x="9856684" y="6954622"/>
            <a:ext cx="317301" cy="368503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8" name="Freeform 3388"/>
          <p:cNvSpPr/>
          <p:nvPr/>
        </p:nvSpPr>
        <p:spPr>
          <a:xfrm>
            <a:off x="10264839" y="6840373"/>
            <a:ext cx="91898" cy="474827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9" name="Freeform 3389"/>
          <p:cNvSpPr/>
          <p:nvPr/>
        </p:nvSpPr>
        <p:spPr>
          <a:xfrm>
            <a:off x="10418896" y="69546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0" name="Freeform 3390"/>
          <p:cNvSpPr/>
          <p:nvPr/>
        </p:nvSpPr>
        <p:spPr>
          <a:xfrm>
            <a:off x="10792340" y="69539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1" name="Rectangle 3391"/>
          <p:cNvSpPr/>
          <p:nvPr/>
        </p:nvSpPr>
        <p:spPr>
          <a:xfrm>
            <a:off x="4188961" y="8154571"/>
            <a:ext cx="8488316" cy="849221"/>
          </a:xfrm>
          <a:prstGeom prst="rect">
            <a:avLst/>
          </a:prstGeom>
        </p:spPr>
      </p:sp>
      <p:sp>
        <p:nvSpPr>
          <p:cNvPr id="3392" name="Freeform 3392"/>
          <p:cNvSpPr/>
          <p:nvPr/>
        </p:nvSpPr>
        <p:spPr>
          <a:xfrm>
            <a:off x="4223632" y="8527697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3" name="Freeform 3393"/>
          <p:cNvSpPr/>
          <p:nvPr/>
        </p:nvSpPr>
        <p:spPr>
          <a:xfrm>
            <a:off x="4855666" y="8367827"/>
            <a:ext cx="422748" cy="497281"/>
          </a:xfrm>
          <a:custGeom>
            <a:avLst/>
            <a:gdLst/>
            <a:ahLst/>
            <a:cxnLst/>
            <a:rect l="0" t="0" r="0" b="0"/>
            <a:pathLst>
              <a:path w="8129786" h="9563100">
                <a:moveTo>
                  <a:pt x="0" y="4815682"/>
                </a:moveTo>
                <a:cubicBezTo>
                  <a:pt x="0" y="3220773"/>
                  <a:pt x="427898" y="1991519"/>
                  <a:pt x="1283693" y="1127919"/>
                </a:cubicBezTo>
                <a:cubicBezTo>
                  <a:pt x="2027833" y="375974"/>
                  <a:pt x="2974512" y="0"/>
                  <a:pt x="4123730" y="0"/>
                </a:cubicBezTo>
                <a:cubicBezTo>
                  <a:pt x="5661621" y="0"/>
                  <a:pt x="6786100" y="503502"/>
                  <a:pt x="7497168" y="1510507"/>
                </a:cubicBezTo>
                <a:cubicBezTo>
                  <a:pt x="7889941" y="2076054"/>
                  <a:pt x="8100814" y="2643585"/>
                  <a:pt x="8129786" y="3213100"/>
                </a:cubicBezTo>
                <a:lnTo>
                  <a:pt x="6219825" y="3213100"/>
                </a:lnTo>
                <a:cubicBezTo>
                  <a:pt x="6095868" y="2774818"/>
                  <a:pt x="5936721" y="2444089"/>
                  <a:pt x="5742385" y="2220913"/>
                </a:cubicBezTo>
                <a:cubicBezTo>
                  <a:pt x="5395119" y="1824038"/>
                  <a:pt x="4880438" y="1625600"/>
                  <a:pt x="4198343" y="1625600"/>
                </a:cubicBezTo>
                <a:cubicBezTo>
                  <a:pt x="3503811" y="1625600"/>
                  <a:pt x="2955992" y="1905662"/>
                  <a:pt x="2554883" y="2465785"/>
                </a:cubicBezTo>
                <a:cubicBezTo>
                  <a:pt x="2153907" y="3025775"/>
                  <a:pt x="1953419" y="3818269"/>
                  <a:pt x="1953419" y="4843265"/>
                </a:cubicBezTo>
                <a:cubicBezTo>
                  <a:pt x="1953419" y="5868261"/>
                  <a:pt x="2165284" y="6636015"/>
                  <a:pt x="2589014" y="7146529"/>
                </a:cubicBezTo>
                <a:cubicBezTo>
                  <a:pt x="3012745" y="7656910"/>
                  <a:pt x="3551238" y="7912100"/>
                  <a:pt x="4204494" y="7912100"/>
                </a:cubicBezTo>
                <a:cubicBezTo>
                  <a:pt x="4874154" y="7912100"/>
                  <a:pt x="5384734" y="7693422"/>
                  <a:pt x="5736233" y="7256066"/>
                </a:cubicBezTo>
                <a:cubicBezTo>
                  <a:pt x="5930437" y="7020852"/>
                  <a:pt x="6091635" y="6668030"/>
                  <a:pt x="6219825" y="6197600"/>
                </a:cubicBezTo>
                <a:lnTo>
                  <a:pt x="8111133" y="6197600"/>
                </a:lnTo>
                <a:cubicBezTo>
                  <a:pt x="7945769" y="7193360"/>
                  <a:pt x="7523030" y="8003249"/>
                  <a:pt x="6842919" y="8627269"/>
                </a:cubicBezTo>
                <a:cubicBezTo>
                  <a:pt x="6162940" y="9251157"/>
                  <a:pt x="5291733" y="9563100"/>
                  <a:pt x="4229299" y="9563100"/>
                </a:cubicBezTo>
                <a:cubicBezTo>
                  <a:pt x="2914584" y="9563100"/>
                  <a:pt x="1881055" y="9141685"/>
                  <a:pt x="1128713" y="8298855"/>
                </a:cubicBezTo>
                <a:cubicBezTo>
                  <a:pt x="376238" y="7451792"/>
                  <a:pt x="0" y="6290734"/>
                  <a:pt x="0" y="4815682"/>
                </a:cubicBezTo>
                <a:close/>
                <a:moveTo>
                  <a:pt x="4067969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4" name="Freeform 3394"/>
          <p:cNvSpPr/>
          <p:nvPr/>
        </p:nvSpPr>
        <p:spPr>
          <a:xfrm>
            <a:off x="5324228" y="84893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5" name="Freeform 3395"/>
          <p:cNvSpPr/>
          <p:nvPr/>
        </p:nvSpPr>
        <p:spPr>
          <a:xfrm>
            <a:off x="5747587" y="8492643"/>
            <a:ext cx="504328" cy="359257"/>
          </a:xfrm>
          <a:custGeom>
            <a:avLst/>
            <a:gdLst/>
            <a:ahLst/>
            <a:cxnLst/>
            <a:rect l="0" t="0" r="0" b="0"/>
            <a:pathLst>
              <a:path w="9698632" h="6908800">
                <a:moveTo>
                  <a:pt x="7584082" y="0"/>
                </a:moveTo>
                <a:cubicBezTo>
                  <a:pt x="7881739" y="0"/>
                  <a:pt x="8175228" y="57481"/>
                  <a:pt x="8464550" y="172443"/>
                </a:cubicBezTo>
                <a:cubicBezTo>
                  <a:pt x="8754004" y="287272"/>
                  <a:pt x="9016537" y="488355"/>
                  <a:pt x="9252148" y="775693"/>
                </a:cubicBezTo>
                <a:cubicBezTo>
                  <a:pt x="9442384" y="1011569"/>
                  <a:pt x="9570574" y="1301287"/>
                  <a:pt x="9636720" y="1644849"/>
                </a:cubicBezTo>
                <a:cubicBezTo>
                  <a:pt x="9677995" y="1872390"/>
                  <a:pt x="9698632" y="2205501"/>
                  <a:pt x="9698632" y="2644180"/>
                </a:cubicBezTo>
                <a:lnTo>
                  <a:pt x="9686329" y="6908800"/>
                </a:lnTo>
                <a:lnTo>
                  <a:pt x="7875587" y="6908800"/>
                </a:lnTo>
                <a:lnTo>
                  <a:pt x="7875587" y="2602905"/>
                </a:lnTo>
                <a:cubicBezTo>
                  <a:pt x="7875587" y="2346524"/>
                  <a:pt x="7834246" y="2135585"/>
                  <a:pt x="7751564" y="1970088"/>
                </a:cubicBezTo>
                <a:cubicBezTo>
                  <a:pt x="7594401" y="1655763"/>
                  <a:pt x="7305013" y="1498600"/>
                  <a:pt x="6883400" y="1498600"/>
                </a:cubicBezTo>
                <a:cubicBezTo>
                  <a:pt x="6395508" y="1498600"/>
                  <a:pt x="6058561" y="1701271"/>
                  <a:pt x="5872559" y="2106613"/>
                </a:cubicBezTo>
                <a:cubicBezTo>
                  <a:pt x="5777441" y="2321719"/>
                  <a:pt x="5729882" y="2580217"/>
                  <a:pt x="5729882" y="2882107"/>
                </a:cubicBezTo>
                <a:lnTo>
                  <a:pt x="5729882" y="6908800"/>
                </a:lnTo>
                <a:lnTo>
                  <a:pt x="3950096" y="6908800"/>
                </a:lnTo>
                <a:lnTo>
                  <a:pt x="3950096" y="2887266"/>
                </a:lnTo>
                <a:cubicBezTo>
                  <a:pt x="3950096" y="2486555"/>
                  <a:pt x="3908755" y="2195315"/>
                  <a:pt x="3826073" y="2013546"/>
                </a:cubicBezTo>
                <a:cubicBezTo>
                  <a:pt x="3677245" y="1687182"/>
                  <a:pt x="3385806" y="1524000"/>
                  <a:pt x="2951757" y="1524000"/>
                </a:cubicBezTo>
                <a:cubicBezTo>
                  <a:pt x="2447329" y="1524000"/>
                  <a:pt x="2108332" y="1687182"/>
                  <a:pt x="1934765" y="2013546"/>
                </a:cubicBezTo>
                <a:cubicBezTo>
                  <a:pt x="1839647" y="2199415"/>
                  <a:pt x="1792089" y="2476170"/>
                  <a:pt x="1792089" y="2843808"/>
                </a:cubicBezTo>
                <a:lnTo>
                  <a:pt x="1792089" y="6908800"/>
                </a:lnTo>
                <a:lnTo>
                  <a:pt x="0" y="6908800"/>
                </a:lnTo>
                <a:lnTo>
                  <a:pt x="0" y="152400"/>
                </a:lnTo>
                <a:lnTo>
                  <a:pt x="1717675" y="152400"/>
                </a:lnTo>
                <a:lnTo>
                  <a:pt x="1717675" y="1143397"/>
                </a:lnTo>
                <a:cubicBezTo>
                  <a:pt x="1936750" y="793221"/>
                  <a:pt x="2143455" y="543918"/>
                  <a:pt x="2337792" y="395486"/>
                </a:cubicBezTo>
                <a:cubicBezTo>
                  <a:pt x="2680956" y="131829"/>
                  <a:pt x="3125390" y="0"/>
                  <a:pt x="3671093" y="0"/>
                </a:cubicBezTo>
                <a:cubicBezTo>
                  <a:pt x="4187825" y="0"/>
                  <a:pt x="4605337" y="113308"/>
                  <a:pt x="4923631" y="339924"/>
                </a:cubicBezTo>
                <a:cubicBezTo>
                  <a:pt x="5180012" y="550003"/>
                  <a:pt x="5374349" y="819878"/>
                  <a:pt x="5506640" y="1149549"/>
                </a:cubicBezTo>
                <a:cubicBezTo>
                  <a:pt x="5738151" y="753997"/>
                  <a:pt x="6025488" y="463550"/>
                  <a:pt x="6368653" y="278210"/>
                </a:cubicBezTo>
                <a:cubicBezTo>
                  <a:pt x="6732454" y="92737"/>
                  <a:pt x="7137598" y="0"/>
                  <a:pt x="7584082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6" name="Freeform 3396"/>
          <p:cNvSpPr/>
          <p:nvPr/>
        </p:nvSpPr>
        <p:spPr>
          <a:xfrm>
            <a:off x="6333845" y="8492643"/>
            <a:ext cx="339559" cy="497281"/>
          </a:xfrm>
          <a:custGeom>
            <a:avLst/>
            <a:gdLst/>
            <a:ahLst/>
            <a:cxnLst/>
            <a:rect l="0" t="0" r="0" b="0"/>
            <a:pathLst>
              <a:path w="6529983" h="9563100">
                <a:moveTo>
                  <a:pt x="4706739" y="3534966"/>
                </a:moveTo>
                <a:cubicBezTo>
                  <a:pt x="4706739" y="3013737"/>
                  <a:pt x="4587875" y="2552502"/>
                  <a:pt x="4350147" y="2151261"/>
                </a:cubicBezTo>
                <a:cubicBezTo>
                  <a:pt x="4112419" y="1750021"/>
                  <a:pt x="3726921" y="1549400"/>
                  <a:pt x="3193654" y="1549400"/>
                </a:cubicBezTo>
                <a:cubicBezTo>
                  <a:pt x="2552833" y="1549400"/>
                  <a:pt x="2112566" y="1853473"/>
                  <a:pt x="1872854" y="2461618"/>
                </a:cubicBezTo>
                <a:cubicBezTo>
                  <a:pt x="1748764" y="2784277"/>
                  <a:pt x="1686719" y="3193786"/>
                  <a:pt x="1686719" y="3690144"/>
                </a:cubicBezTo>
                <a:cubicBezTo>
                  <a:pt x="1686719" y="4476089"/>
                  <a:pt x="1895541" y="5028341"/>
                  <a:pt x="2313186" y="5346899"/>
                </a:cubicBezTo>
                <a:cubicBezTo>
                  <a:pt x="2561233" y="5533033"/>
                  <a:pt x="2854722" y="5626100"/>
                  <a:pt x="3193654" y="5626100"/>
                </a:cubicBezTo>
                <a:cubicBezTo>
                  <a:pt x="3685646" y="5626100"/>
                  <a:pt x="4060825" y="5435799"/>
                  <a:pt x="4319191" y="5055196"/>
                </a:cubicBezTo>
                <a:cubicBezTo>
                  <a:pt x="4577557" y="4674593"/>
                  <a:pt x="4706739" y="4167849"/>
                  <a:pt x="4706739" y="3534966"/>
                </a:cubicBezTo>
                <a:close/>
                <a:moveTo>
                  <a:pt x="3702249" y="0"/>
                </a:moveTo>
                <a:cubicBezTo>
                  <a:pt x="4491898" y="0"/>
                  <a:pt x="5160566" y="291439"/>
                  <a:pt x="5708254" y="874316"/>
                </a:cubicBezTo>
                <a:cubicBezTo>
                  <a:pt x="6256074" y="1457061"/>
                  <a:pt x="6529983" y="2312657"/>
                  <a:pt x="6529983" y="3441105"/>
                </a:cubicBezTo>
                <a:cubicBezTo>
                  <a:pt x="6529983" y="4631598"/>
                  <a:pt x="6262291" y="5538920"/>
                  <a:pt x="5726907" y="6163072"/>
                </a:cubicBezTo>
                <a:cubicBezTo>
                  <a:pt x="5191522" y="6787224"/>
                  <a:pt x="4502150" y="7099300"/>
                  <a:pt x="3658791" y="7099300"/>
                </a:cubicBezTo>
                <a:cubicBezTo>
                  <a:pt x="3121422" y="7099300"/>
                  <a:pt x="2674938" y="6965751"/>
                  <a:pt x="2319338" y="6698655"/>
                </a:cubicBezTo>
                <a:cubicBezTo>
                  <a:pt x="2125001" y="6550621"/>
                  <a:pt x="1934832" y="6334853"/>
                  <a:pt x="1748830" y="6051352"/>
                </a:cubicBezTo>
                <a:lnTo>
                  <a:pt x="1748830" y="9563100"/>
                </a:lnTo>
                <a:lnTo>
                  <a:pt x="0" y="9563100"/>
                </a:lnTo>
                <a:lnTo>
                  <a:pt x="0" y="152400"/>
                </a:lnTo>
                <a:lnTo>
                  <a:pt x="1693069" y="152400"/>
                </a:lnTo>
                <a:lnTo>
                  <a:pt x="1693069" y="1152129"/>
                </a:lnTo>
                <a:cubicBezTo>
                  <a:pt x="1883305" y="857383"/>
                  <a:pt x="2085909" y="624880"/>
                  <a:pt x="2300883" y="454621"/>
                </a:cubicBezTo>
                <a:cubicBezTo>
                  <a:pt x="2693525" y="151541"/>
                  <a:pt x="3160647" y="0"/>
                  <a:pt x="3702249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7" name="Freeform 3397"/>
          <p:cNvSpPr/>
          <p:nvPr/>
        </p:nvSpPr>
        <p:spPr>
          <a:xfrm>
            <a:off x="6718200" y="84893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8" name="Freeform 3398"/>
          <p:cNvSpPr/>
          <p:nvPr/>
        </p:nvSpPr>
        <p:spPr>
          <a:xfrm>
            <a:off x="7143820" y="8491322"/>
            <a:ext cx="317941" cy="360578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9" name="Freeform 3399"/>
          <p:cNvSpPr/>
          <p:nvPr/>
        </p:nvSpPr>
        <p:spPr>
          <a:xfrm>
            <a:off x="7518815" y="84913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0" name="Freeform 3400"/>
          <p:cNvSpPr/>
          <p:nvPr/>
        </p:nvSpPr>
        <p:spPr>
          <a:xfrm>
            <a:off x="7914507" y="8491322"/>
            <a:ext cx="317941" cy="360578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1" name="Freeform 3401"/>
          <p:cNvSpPr/>
          <p:nvPr/>
        </p:nvSpPr>
        <p:spPr>
          <a:xfrm>
            <a:off x="8281113" y="84048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2" name="Freeform 3402"/>
          <p:cNvSpPr/>
          <p:nvPr/>
        </p:nvSpPr>
        <p:spPr>
          <a:xfrm>
            <a:off x="8509415" y="8624062"/>
            <a:ext cx="185087" cy="87172"/>
          </a:xfrm>
          <a:custGeom>
            <a:avLst/>
            <a:gdLst/>
            <a:ahLst/>
            <a:cxnLst/>
            <a:rect l="0" t="0" r="0" b="0"/>
            <a:pathLst>
              <a:path w="3559374" h="1676400">
                <a:moveTo>
                  <a:pt x="0" y="0"/>
                </a:moveTo>
                <a:lnTo>
                  <a:pt x="3559374" y="0"/>
                </a:lnTo>
                <a:lnTo>
                  <a:pt x="3559374" y="1676400"/>
                </a:lnTo>
                <a:lnTo>
                  <a:pt x="0" y="1676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3" name="Freeform 3403"/>
          <p:cNvSpPr/>
          <p:nvPr/>
        </p:nvSpPr>
        <p:spPr>
          <a:xfrm>
            <a:off x="8735458" y="84906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4" name="Freeform 3404"/>
          <p:cNvSpPr/>
          <p:nvPr/>
        </p:nvSpPr>
        <p:spPr>
          <a:xfrm>
            <a:off x="9104383" y="84913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5" name="Freeform 3405"/>
          <p:cNvSpPr/>
          <p:nvPr/>
        </p:nvSpPr>
        <p:spPr>
          <a:xfrm>
            <a:off x="9470087" y="84893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6" name="Freeform 3406"/>
          <p:cNvSpPr/>
          <p:nvPr/>
        </p:nvSpPr>
        <p:spPr>
          <a:xfrm>
            <a:off x="9892477" y="8492643"/>
            <a:ext cx="339559" cy="497281"/>
          </a:xfrm>
          <a:custGeom>
            <a:avLst/>
            <a:gdLst/>
            <a:ahLst/>
            <a:cxnLst/>
            <a:rect l="0" t="0" r="0" b="0"/>
            <a:pathLst>
              <a:path w="6529983" h="9563100">
                <a:moveTo>
                  <a:pt x="4706739" y="3534966"/>
                </a:moveTo>
                <a:cubicBezTo>
                  <a:pt x="4706739" y="3013737"/>
                  <a:pt x="4587875" y="2552502"/>
                  <a:pt x="4350147" y="2151261"/>
                </a:cubicBezTo>
                <a:cubicBezTo>
                  <a:pt x="4112419" y="1750021"/>
                  <a:pt x="3726921" y="1549400"/>
                  <a:pt x="3193654" y="1549400"/>
                </a:cubicBezTo>
                <a:cubicBezTo>
                  <a:pt x="2552833" y="1549400"/>
                  <a:pt x="2112566" y="1853473"/>
                  <a:pt x="1872854" y="2461618"/>
                </a:cubicBezTo>
                <a:cubicBezTo>
                  <a:pt x="1748764" y="2784277"/>
                  <a:pt x="1686719" y="3193786"/>
                  <a:pt x="1686719" y="3690144"/>
                </a:cubicBezTo>
                <a:cubicBezTo>
                  <a:pt x="1686719" y="4476089"/>
                  <a:pt x="1895541" y="5028341"/>
                  <a:pt x="2313186" y="5346899"/>
                </a:cubicBezTo>
                <a:cubicBezTo>
                  <a:pt x="2561233" y="5533033"/>
                  <a:pt x="2854722" y="5626100"/>
                  <a:pt x="3193654" y="5626100"/>
                </a:cubicBezTo>
                <a:cubicBezTo>
                  <a:pt x="3685646" y="5626100"/>
                  <a:pt x="4060825" y="5435799"/>
                  <a:pt x="4319191" y="5055196"/>
                </a:cubicBezTo>
                <a:cubicBezTo>
                  <a:pt x="4577557" y="4674593"/>
                  <a:pt x="4706739" y="4167849"/>
                  <a:pt x="4706739" y="3534966"/>
                </a:cubicBezTo>
                <a:close/>
                <a:moveTo>
                  <a:pt x="3702249" y="0"/>
                </a:moveTo>
                <a:cubicBezTo>
                  <a:pt x="4491898" y="0"/>
                  <a:pt x="5160566" y="291439"/>
                  <a:pt x="5708254" y="874316"/>
                </a:cubicBezTo>
                <a:cubicBezTo>
                  <a:pt x="6256074" y="1457061"/>
                  <a:pt x="6529983" y="2312657"/>
                  <a:pt x="6529983" y="3441105"/>
                </a:cubicBezTo>
                <a:cubicBezTo>
                  <a:pt x="6529983" y="4631598"/>
                  <a:pt x="6262291" y="5538920"/>
                  <a:pt x="5726907" y="6163072"/>
                </a:cubicBezTo>
                <a:cubicBezTo>
                  <a:pt x="5191522" y="6787224"/>
                  <a:pt x="4502150" y="7099300"/>
                  <a:pt x="3658791" y="7099300"/>
                </a:cubicBezTo>
                <a:cubicBezTo>
                  <a:pt x="3121422" y="7099300"/>
                  <a:pt x="2674938" y="6965751"/>
                  <a:pt x="2319338" y="6698655"/>
                </a:cubicBezTo>
                <a:cubicBezTo>
                  <a:pt x="2125001" y="6550621"/>
                  <a:pt x="1934832" y="6334853"/>
                  <a:pt x="1748830" y="6051352"/>
                </a:cubicBezTo>
                <a:lnTo>
                  <a:pt x="1748830" y="9563100"/>
                </a:lnTo>
                <a:lnTo>
                  <a:pt x="0" y="9563100"/>
                </a:lnTo>
                <a:lnTo>
                  <a:pt x="0" y="152400"/>
                </a:lnTo>
                <a:lnTo>
                  <a:pt x="1693069" y="152400"/>
                </a:lnTo>
                <a:lnTo>
                  <a:pt x="1693069" y="1152129"/>
                </a:lnTo>
                <a:cubicBezTo>
                  <a:pt x="1883305" y="857383"/>
                  <a:pt x="2085909" y="624880"/>
                  <a:pt x="2300883" y="454621"/>
                </a:cubicBezTo>
                <a:cubicBezTo>
                  <a:pt x="2693525" y="151541"/>
                  <a:pt x="3160647" y="0"/>
                  <a:pt x="3702249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7" name="Freeform 3407"/>
          <p:cNvSpPr/>
          <p:nvPr/>
        </p:nvSpPr>
        <p:spPr>
          <a:xfrm>
            <a:off x="10270702" y="84913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8" name="Freeform 3408"/>
          <p:cNvSpPr/>
          <p:nvPr/>
        </p:nvSpPr>
        <p:spPr>
          <a:xfrm>
            <a:off x="10643176" y="8377073"/>
            <a:ext cx="342448" cy="486054"/>
          </a:xfrm>
          <a:custGeom>
            <a:avLst/>
            <a:gdLst/>
            <a:ahLst/>
            <a:cxnLst/>
            <a:rect l="0" t="0" r="0" b="0"/>
            <a:pathLst>
              <a:path w="6585545" h="9347200">
                <a:moveTo>
                  <a:pt x="2926953" y="2197100"/>
                </a:moveTo>
                <a:cubicBezTo>
                  <a:pt x="3336263" y="2197100"/>
                  <a:pt x="3700066" y="2287324"/>
                  <a:pt x="4018359" y="2467769"/>
                </a:cubicBezTo>
                <a:cubicBezTo>
                  <a:pt x="4336653" y="2648215"/>
                  <a:pt x="4595019" y="2898180"/>
                  <a:pt x="4793456" y="3217665"/>
                </a:cubicBezTo>
                <a:lnTo>
                  <a:pt x="4793456" y="0"/>
                </a:lnTo>
                <a:lnTo>
                  <a:pt x="6585545" y="0"/>
                </a:lnTo>
                <a:lnTo>
                  <a:pt x="6585545" y="9131300"/>
                </a:lnTo>
                <a:lnTo>
                  <a:pt x="4867870" y="9131300"/>
                </a:lnTo>
                <a:lnTo>
                  <a:pt x="4867870" y="8200430"/>
                </a:lnTo>
                <a:cubicBezTo>
                  <a:pt x="4615722" y="8601274"/>
                  <a:pt x="4328385" y="8892646"/>
                  <a:pt x="4005858" y="9074547"/>
                </a:cubicBezTo>
                <a:cubicBezTo>
                  <a:pt x="3683463" y="9256315"/>
                  <a:pt x="3282487" y="9347200"/>
                  <a:pt x="2802930" y="9347200"/>
                </a:cubicBezTo>
                <a:cubicBezTo>
                  <a:pt x="2013281" y="9347200"/>
                  <a:pt x="1348714" y="9026989"/>
                  <a:pt x="809228" y="8386565"/>
                </a:cubicBezTo>
                <a:cubicBezTo>
                  <a:pt x="269743" y="7746141"/>
                  <a:pt x="0" y="6924411"/>
                  <a:pt x="0" y="5921375"/>
                </a:cubicBezTo>
                <a:cubicBezTo>
                  <a:pt x="0" y="4764882"/>
                  <a:pt x="265575" y="3855046"/>
                  <a:pt x="796727" y="3191868"/>
                </a:cubicBezTo>
                <a:cubicBezTo>
                  <a:pt x="1328010" y="2528690"/>
                  <a:pt x="2038085" y="2197100"/>
                  <a:pt x="2926953" y="2197100"/>
                </a:cubicBezTo>
                <a:close/>
                <a:moveTo>
                  <a:pt x="3311327" y="7861300"/>
                </a:moveTo>
                <a:cubicBezTo>
                  <a:pt x="3811521" y="7861300"/>
                  <a:pt x="4191860" y="7674571"/>
                  <a:pt x="4452342" y="7301111"/>
                </a:cubicBezTo>
                <a:cubicBezTo>
                  <a:pt x="4712824" y="6927520"/>
                  <a:pt x="4843066" y="6443994"/>
                  <a:pt x="4843066" y="5850533"/>
                </a:cubicBezTo>
                <a:cubicBezTo>
                  <a:pt x="4843066" y="5020536"/>
                  <a:pt x="4634309" y="4427075"/>
                  <a:pt x="4216797" y="4070152"/>
                </a:cubicBezTo>
                <a:cubicBezTo>
                  <a:pt x="3960416" y="3854384"/>
                  <a:pt x="3662759" y="3746500"/>
                  <a:pt x="3323828" y="3746500"/>
                </a:cubicBezTo>
                <a:cubicBezTo>
                  <a:pt x="2806964" y="3746500"/>
                  <a:pt x="2427618" y="3942623"/>
                  <a:pt x="2185789" y="4334868"/>
                </a:cubicBezTo>
                <a:cubicBezTo>
                  <a:pt x="1943960" y="4726980"/>
                  <a:pt x="1823045" y="5213549"/>
                  <a:pt x="1823045" y="5794574"/>
                </a:cubicBezTo>
                <a:cubicBezTo>
                  <a:pt x="1823045" y="6421240"/>
                  <a:pt x="1946010" y="6922360"/>
                  <a:pt x="2191941" y="7297936"/>
                </a:cubicBezTo>
                <a:cubicBezTo>
                  <a:pt x="2438003" y="7673512"/>
                  <a:pt x="2811132" y="7861300"/>
                  <a:pt x="3311327" y="7861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9" name="Freeform 3409"/>
          <p:cNvSpPr/>
          <p:nvPr/>
        </p:nvSpPr>
        <p:spPr>
          <a:xfrm>
            <a:off x="11241569" y="8363865"/>
            <a:ext cx="410768" cy="500583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0" name="Freeform 3410"/>
          <p:cNvSpPr/>
          <p:nvPr/>
        </p:nvSpPr>
        <p:spPr>
          <a:xfrm>
            <a:off x="11715076" y="8363865"/>
            <a:ext cx="346049" cy="500583"/>
          </a:xfrm>
          <a:custGeom>
            <a:avLst/>
            <a:gdLst/>
            <a:ahLst/>
            <a:cxnLst/>
            <a:rect l="0" t="0" r="0" b="0"/>
            <a:pathLst>
              <a:path w="6654800" h="9626600">
                <a:moveTo>
                  <a:pt x="838200" y="6654800"/>
                </a:moveTo>
                <a:cubicBezTo>
                  <a:pt x="872066" y="7061200"/>
                  <a:pt x="963083" y="7406217"/>
                  <a:pt x="1111250" y="7689850"/>
                </a:cubicBezTo>
                <a:cubicBezTo>
                  <a:pt x="1259416" y="7973484"/>
                  <a:pt x="1449916" y="8204200"/>
                  <a:pt x="1682750" y="8382000"/>
                </a:cubicBezTo>
                <a:cubicBezTo>
                  <a:pt x="1915583" y="8559800"/>
                  <a:pt x="2184400" y="8688917"/>
                  <a:pt x="2489200" y="8769350"/>
                </a:cubicBezTo>
                <a:cubicBezTo>
                  <a:pt x="2794000" y="8849784"/>
                  <a:pt x="3119966" y="8890000"/>
                  <a:pt x="3467100" y="8890000"/>
                </a:cubicBezTo>
                <a:cubicBezTo>
                  <a:pt x="3873500" y="8890000"/>
                  <a:pt x="4224866" y="8839200"/>
                  <a:pt x="4521200" y="8737600"/>
                </a:cubicBezTo>
                <a:cubicBezTo>
                  <a:pt x="4817533" y="8636000"/>
                  <a:pt x="5058833" y="8498417"/>
                  <a:pt x="5245100" y="8324850"/>
                </a:cubicBezTo>
                <a:cubicBezTo>
                  <a:pt x="5431366" y="8151284"/>
                  <a:pt x="5568950" y="7950200"/>
                  <a:pt x="5657850" y="7721600"/>
                </a:cubicBezTo>
                <a:cubicBezTo>
                  <a:pt x="5746750" y="7493000"/>
                  <a:pt x="5791200" y="7251700"/>
                  <a:pt x="5791200" y="6997700"/>
                </a:cubicBezTo>
                <a:cubicBezTo>
                  <a:pt x="5791200" y="6642100"/>
                  <a:pt x="5710766" y="6354234"/>
                  <a:pt x="5549900" y="6134100"/>
                </a:cubicBezTo>
                <a:cubicBezTo>
                  <a:pt x="5389033" y="5913967"/>
                  <a:pt x="5179483" y="5734050"/>
                  <a:pt x="4921250" y="5594350"/>
                </a:cubicBezTo>
                <a:cubicBezTo>
                  <a:pt x="4663016" y="5454650"/>
                  <a:pt x="4366683" y="5342467"/>
                  <a:pt x="4032250" y="5257800"/>
                </a:cubicBezTo>
                <a:cubicBezTo>
                  <a:pt x="3697816" y="5173134"/>
                  <a:pt x="3354916" y="5090584"/>
                  <a:pt x="3003550" y="5010150"/>
                </a:cubicBezTo>
                <a:cubicBezTo>
                  <a:pt x="2652183" y="4929717"/>
                  <a:pt x="2309283" y="4834467"/>
                  <a:pt x="1974850" y="4724400"/>
                </a:cubicBezTo>
                <a:cubicBezTo>
                  <a:pt x="1640416" y="4614334"/>
                  <a:pt x="1344083" y="4466167"/>
                  <a:pt x="1085850" y="4279900"/>
                </a:cubicBezTo>
                <a:cubicBezTo>
                  <a:pt x="827616" y="4093634"/>
                  <a:pt x="618066" y="3854450"/>
                  <a:pt x="457200" y="3562350"/>
                </a:cubicBezTo>
                <a:cubicBezTo>
                  <a:pt x="296333" y="3270250"/>
                  <a:pt x="215900" y="2899834"/>
                  <a:pt x="215900" y="2451100"/>
                </a:cubicBezTo>
                <a:cubicBezTo>
                  <a:pt x="215900" y="2137834"/>
                  <a:pt x="281516" y="1833034"/>
                  <a:pt x="412750" y="1536700"/>
                </a:cubicBezTo>
                <a:cubicBezTo>
                  <a:pt x="543983" y="1240367"/>
                  <a:pt x="738716" y="977900"/>
                  <a:pt x="996950" y="749300"/>
                </a:cubicBezTo>
                <a:cubicBezTo>
                  <a:pt x="1255183" y="520700"/>
                  <a:pt x="1579033" y="338667"/>
                  <a:pt x="1968500" y="203200"/>
                </a:cubicBezTo>
                <a:cubicBezTo>
                  <a:pt x="2357966" y="67734"/>
                  <a:pt x="2806700" y="0"/>
                  <a:pt x="3314700" y="0"/>
                </a:cubicBezTo>
                <a:cubicBezTo>
                  <a:pt x="3831166" y="0"/>
                  <a:pt x="4282016" y="71967"/>
                  <a:pt x="4667250" y="215900"/>
                </a:cubicBezTo>
                <a:cubicBezTo>
                  <a:pt x="5052483" y="359834"/>
                  <a:pt x="5372100" y="556684"/>
                  <a:pt x="5626100" y="806450"/>
                </a:cubicBezTo>
                <a:cubicBezTo>
                  <a:pt x="5880100" y="1056217"/>
                  <a:pt x="6070600" y="1346200"/>
                  <a:pt x="6197600" y="1676400"/>
                </a:cubicBezTo>
                <a:cubicBezTo>
                  <a:pt x="6324600" y="2006600"/>
                  <a:pt x="6388100" y="2357967"/>
                  <a:pt x="6388100" y="2730500"/>
                </a:cubicBezTo>
                <a:lnTo>
                  <a:pt x="5562600" y="2730500"/>
                </a:lnTo>
                <a:cubicBezTo>
                  <a:pt x="5562600" y="2383367"/>
                  <a:pt x="5501216" y="2082800"/>
                  <a:pt x="5378450" y="1828800"/>
                </a:cubicBezTo>
                <a:cubicBezTo>
                  <a:pt x="5255683" y="1574800"/>
                  <a:pt x="5088466" y="1367367"/>
                  <a:pt x="4876800" y="1206500"/>
                </a:cubicBezTo>
                <a:cubicBezTo>
                  <a:pt x="4665133" y="1045634"/>
                  <a:pt x="4423833" y="927100"/>
                  <a:pt x="4152900" y="850900"/>
                </a:cubicBezTo>
                <a:cubicBezTo>
                  <a:pt x="3881966" y="774700"/>
                  <a:pt x="3602566" y="736600"/>
                  <a:pt x="3314700" y="736600"/>
                </a:cubicBezTo>
                <a:cubicBezTo>
                  <a:pt x="2874433" y="736600"/>
                  <a:pt x="2504016" y="797984"/>
                  <a:pt x="2203450" y="920750"/>
                </a:cubicBezTo>
                <a:cubicBezTo>
                  <a:pt x="1902883" y="1043517"/>
                  <a:pt x="1663700" y="1202267"/>
                  <a:pt x="1485900" y="1397000"/>
                </a:cubicBezTo>
                <a:cubicBezTo>
                  <a:pt x="1308100" y="1591734"/>
                  <a:pt x="1185333" y="1807634"/>
                  <a:pt x="1117600" y="2044700"/>
                </a:cubicBezTo>
                <a:cubicBezTo>
                  <a:pt x="1049866" y="2281767"/>
                  <a:pt x="1037166" y="2518834"/>
                  <a:pt x="1079500" y="2755900"/>
                </a:cubicBezTo>
                <a:cubicBezTo>
                  <a:pt x="1130300" y="3052234"/>
                  <a:pt x="1248833" y="3289300"/>
                  <a:pt x="1435100" y="3467100"/>
                </a:cubicBezTo>
                <a:cubicBezTo>
                  <a:pt x="1621366" y="3644900"/>
                  <a:pt x="1849966" y="3790950"/>
                  <a:pt x="2120900" y="3905250"/>
                </a:cubicBezTo>
                <a:cubicBezTo>
                  <a:pt x="2391833" y="4019550"/>
                  <a:pt x="2690283" y="4112684"/>
                  <a:pt x="3016250" y="4184650"/>
                </a:cubicBezTo>
                <a:cubicBezTo>
                  <a:pt x="3342216" y="4256617"/>
                  <a:pt x="3674533" y="4332817"/>
                  <a:pt x="4013200" y="4413250"/>
                </a:cubicBezTo>
                <a:cubicBezTo>
                  <a:pt x="4351866" y="4493684"/>
                  <a:pt x="4679950" y="4588934"/>
                  <a:pt x="4997450" y="4699000"/>
                </a:cubicBezTo>
                <a:cubicBezTo>
                  <a:pt x="5314950" y="4809067"/>
                  <a:pt x="5596466" y="4957234"/>
                  <a:pt x="5842000" y="5143500"/>
                </a:cubicBezTo>
                <a:cubicBezTo>
                  <a:pt x="6087533" y="5329767"/>
                  <a:pt x="6284383" y="5568950"/>
                  <a:pt x="6432550" y="5861050"/>
                </a:cubicBezTo>
                <a:cubicBezTo>
                  <a:pt x="6580716" y="6153150"/>
                  <a:pt x="6654800" y="6519334"/>
                  <a:pt x="6654800" y="6959600"/>
                </a:cubicBezTo>
                <a:cubicBezTo>
                  <a:pt x="6654800" y="7806267"/>
                  <a:pt x="6362700" y="8462434"/>
                  <a:pt x="5778500" y="8928100"/>
                </a:cubicBezTo>
                <a:cubicBezTo>
                  <a:pt x="5194300" y="9393766"/>
                  <a:pt x="4373033" y="9626600"/>
                  <a:pt x="3314700" y="9626600"/>
                </a:cubicBezTo>
                <a:cubicBezTo>
                  <a:pt x="2840566" y="9626600"/>
                  <a:pt x="2400300" y="9565216"/>
                  <a:pt x="1993900" y="9442450"/>
                </a:cubicBezTo>
                <a:cubicBezTo>
                  <a:pt x="1587500" y="9319684"/>
                  <a:pt x="1236133" y="9133417"/>
                  <a:pt x="939800" y="8883650"/>
                </a:cubicBezTo>
                <a:cubicBezTo>
                  <a:pt x="643466" y="8633884"/>
                  <a:pt x="412750" y="8324850"/>
                  <a:pt x="247650" y="7956550"/>
                </a:cubicBezTo>
                <a:cubicBezTo>
                  <a:pt x="82550" y="7588250"/>
                  <a:pt x="0" y="7154334"/>
                  <a:pt x="0" y="6654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1" name="Freeform 3411"/>
          <p:cNvSpPr/>
          <p:nvPr/>
        </p:nvSpPr>
        <p:spPr>
          <a:xfrm>
            <a:off x="12118580" y="8363865"/>
            <a:ext cx="346049" cy="500583"/>
          </a:xfrm>
          <a:custGeom>
            <a:avLst/>
            <a:gdLst/>
            <a:ahLst/>
            <a:cxnLst/>
            <a:rect l="0" t="0" r="0" b="0"/>
            <a:pathLst>
              <a:path w="6654800" h="9626600">
                <a:moveTo>
                  <a:pt x="838200" y="6654800"/>
                </a:moveTo>
                <a:cubicBezTo>
                  <a:pt x="872066" y="7061200"/>
                  <a:pt x="963083" y="7406217"/>
                  <a:pt x="1111250" y="7689850"/>
                </a:cubicBezTo>
                <a:cubicBezTo>
                  <a:pt x="1259416" y="7973484"/>
                  <a:pt x="1449916" y="8204200"/>
                  <a:pt x="1682750" y="8382000"/>
                </a:cubicBezTo>
                <a:cubicBezTo>
                  <a:pt x="1915583" y="8559800"/>
                  <a:pt x="2184400" y="8688917"/>
                  <a:pt x="2489200" y="8769350"/>
                </a:cubicBezTo>
                <a:cubicBezTo>
                  <a:pt x="2794000" y="8849784"/>
                  <a:pt x="3119966" y="8890000"/>
                  <a:pt x="3467100" y="8890000"/>
                </a:cubicBezTo>
                <a:cubicBezTo>
                  <a:pt x="3873500" y="8890000"/>
                  <a:pt x="4224866" y="8839200"/>
                  <a:pt x="4521200" y="8737600"/>
                </a:cubicBezTo>
                <a:cubicBezTo>
                  <a:pt x="4817533" y="8636000"/>
                  <a:pt x="5058833" y="8498417"/>
                  <a:pt x="5245100" y="8324850"/>
                </a:cubicBezTo>
                <a:cubicBezTo>
                  <a:pt x="5431366" y="8151284"/>
                  <a:pt x="5568950" y="7950200"/>
                  <a:pt x="5657850" y="7721600"/>
                </a:cubicBezTo>
                <a:cubicBezTo>
                  <a:pt x="5746750" y="7493000"/>
                  <a:pt x="5791200" y="7251700"/>
                  <a:pt x="5791200" y="6997700"/>
                </a:cubicBezTo>
                <a:cubicBezTo>
                  <a:pt x="5791200" y="6642100"/>
                  <a:pt x="5710766" y="6354234"/>
                  <a:pt x="5549900" y="6134100"/>
                </a:cubicBezTo>
                <a:cubicBezTo>
                  <a:pt x="5389033" y="5913967"/>
                  <a:pt x="5179483" y="5734050"/>
                  <a:pt x="4921250" y="5594350"/>
                </a:cubicBezTo>
                <a:cubicBezTo>
                  <a:pt x="4663016" y="5454650"/>
                  <a:pt x="4366683" y="5342467"/>
                  <a:pt x="4032250" y="5257800"/>
                </a:cubicBezTo>
                <a:cubicBezTo>
                  <a:pt x="3697816" y="5173134"/>
                  <a:pt x="3354916" y="5090584"/>
                  <a:pt x="3003550" y="5010150"/>
                </a:cubicBezTo>
                <a:cubicBezTo>
                  <a:pt x="2652183" y="4929717"/>
                  <a:pt x="2309283" y="4834467"/>
                  <a:pt x="1974850" y="4724400"/>
                </a:cubicBezTo>
                <a:cubicBezTo>
                  <a:pt x="1640416" y="4614334"/>
                  <a:pt x="1344083" y="4466167"/>
                  <a:pt x="1085850" y="4279900"/>
                </a:cubicBezTo>
                <a:cubicBezTo>
                  <a:pt x="827616" y="4093634"/>
                  <a:pt x="618066" y="3854450"/>
                  <a:pt x="457200" y="3562350"/>
                </a:cubicBezTo>
                <a:cubicBezTo>
                  <a:pt x="296333" y="3270250"/>
                  <a:pt x="215900" y="2899834"/>
                  <a:pt x="215900" y="2451100"/>
                </a:cubicBezTo>
                <a:cubicBezTo>
                  <a:pt x="215900" y="2137834"/>
                  <a:pt x="281516" y="1833034"/>
                  <a:pt x="412750" y="1536700"/>
                </a:cubicBezTo>
                <a:cubicBezTo>
                  <a:pt x="543983" y="1240367"/>
                  <a:pt x="738716" y="977900"/>
                  <a:pt x="996950" y="749300"/>
                </a:cubicBezTo>
                <a:cubicBezTo>
                  <a:pt x="1255183" y="520700"/>
                  <a:pt x="1579033" y="338667"/>
                  <a:pt x="1968500" y="203200"/>
                </a:cubicBezTo>
                <a:cubicBezTo>
                  <a:pt x="2357966" y="67734"/>
                  <a:pt x="2806700" y="0"/>
                  <a:pt x="3314700" y="0"/>
                </a:cubicBezTo>
                <a:cubicBezTo>
                  <a:pt x="3831166" y="0"/>
                  <a:pt x="4282016" y="71967"/>
                  <a:pt x="4667250" y="215900"/>
                </a:cubicBezTo>
                <a:cubicBezTo>
                  <a:pt x="5052483" y="359834"/>
                  <a:pt x="5372100" y="556684"/>
                  <a:pt x="5626100" y="806450"/>
                </a:cubicBezTo>
                <a:cubicBezTo>
                  <a:pt x="5880100" y="1056217"/>
                  <a:pt x="6070600" y="1346200"/>
                  <a:pt x="6197600" y="1676400"/>
                </a:cubicBezTo>
                <a:cubicBezTo>
                  <a:pt x="6324600" y="2006600"/>
                  <a:pt x="6388100" y="2357967"/>
                  <a:pt x="6388100" y="2730500"/>
                </a:cubicBezTo>
                <a:lnTo>
                  <a:pt x="5562600" y="2730500"/>
                </a:lnTo>
                <a:cubicBezTo>
                  <a:pt x="5562600" y="2383367"/>
                  <a:pt x="5501216" y="2082800"/>
                  <a:pt x="5378450" y="1828800"/>
                </a:cubicBezTo>
                <a:cubicBezTo>
                  <a:pt x="5255683" y="1574800"/>
                  <a:pt x="5088466" y="1367367"/>
                  <a:pt x="4876800" y="1206500"/>
                </a:cubicBezTo>
                <a:cubicBezTo>
                  <a:pt x="4665133" y="1045634"/>
                  <a:pt x="4423833" y="927100"/>
                  <a:pt x="4152900" y="850900"/>
                </a:cubicBezTo>
                <a:cubicBezTo>
                  <a:pt x="3881966" y="774700"/>
                  <a:pt x="3602566" y="736600"/>
                  <a:pt x="3314700" y="736600"/>
                </a:cubicBezTo>
                <a:cubicBezTo>
                  <a:pt x="2874433" y="736600"/>
                  <a:pt x="2504016" y="797984"/>
                  <a:pt x="2203450" y="920750"/>
                </a:cubicBezTo>
                <a:cubicBezTo>
                  <a:pt x="1902883" y="1043517"/>
                  <a:pt x="1663700" y="1202267"/>
                  <a:pt x="1485900" y="1397000"/>
                </a:cubicBezTo>
                <a:cubicBezTo>
                  <a:pt x="1308100" y="1591734"/>
                  <a:pt x="1185333" y="1807634"/>
                  <a:pt x="1117600" y="2044700"/>
                </a:cubicBezTo>
                <a:cubicBezTo>
                  <a:pt x="1049866" y="2281767"/>
                  <a:pt x="1037166" y="2518834"/>
                  <a:pt x="1079500" y="2755900"/>
                </a:cubicBezTo>
                <a:cubicBezTo>
                  <a:pt x="1130300" y="3052234"/>
                  <a:pt x="1248833" y="3289300"/>
                  <a:pt x="1435100" y="3467100"/>
                </a:cubicBezTo>
                <a:cubicBezTo>
                  <a:pt x="1621366" y="3644900"/>
                  <a:pt x="1849966" y="3790950"/>
                  <a:pt x="2120900" y="3905250"/>
                </a:cubicBezTo>
                <a:cubicBezTo>
                  <a:pt x="2391833" y="4019550"/>
                  <a:pt x="2690283" y="4112684"/>
                  <a:pt x="3016250" y="4184650"/>
                </a:cubicBezTo>
                <a:cubicBezTo>
                  <a:pt x="3342216" y="4256617"/>
                  <a:pt x="3674533" y="4332817"/>
                  <a:pt x="4013200" y="4413250"/>
                </a:cubicBezTo>
                <a:cubicBezTo>
                  <a:pt x="4351866" y="4493684"/>
                  <a:pt x="4679950" y="4588934"/>
                  <a:pt x="4997450" y="4699000"/>
                </a:cubicBezTo>
                <a:cubicBezTo>
                  <a:pt x="5314950" y="4809067"/>
                  <a:pt x="5596466" y="4957234"/>
                  <a:pt x="5842000" y="5143500"/>
                </a:cubicBezTo>
                <a:cubicBezTo>
                  <a:pt x="6087533" y="5329767"/>
                  <a:pt x="6284383" y="5568950"/>
                  <a:pt x="6432550" y="5861050"/>
                </a:cubicBezTo>
                <a:cubicBezTo>
                  <a:pt x="6580716" y="6153150"/>
                  <a:pt x="6654800" y="6519334"/>
                  <a:pt x="6654800" y="6959600"/>
                </a:cubicBezTo>
                <a:cubicBezTo>
                  <a:pt x="6654800" y="7806267"/>
                  <a:pt x="6362700" y="8462434"/>
                  <a:pt x="5778500" y="8928100"/>
                </a:cubicBezTo>
                <a:cubicBezTo>
                  <a:pt x="5194300" y="9393766"/>
                  <a:pt x="4373033" y="9626600"/>
                  <a:pt x="3314700" y="9626600"/>
                </a:cubicBezTo>
                <a:cubicBezTo>
                  <a:pt x="2840566" y="9626600"/>
                  <a:pt x="2400300" y="9565216"/>
                  <a:pt x="1993900" y="9442450"/>
                </a:cubicBezTo>
                <a:cubicBezTo>
                  <a:pt x="1587500" y="9319684"/>
                  <a:pt x="1236133" y="9133417"/>
                  <a:pt x="939800" y="8883650"/>
                </a:cubicBezTo>
                <a:cubicBezTo>
                  <a:pt x="643466" y="8633884"/>
                  <a:pt x="412750" y="8324850"/>
                  <a:pt x="247650" y="7956550"/>
                </a:cubicBezTo>
                <a:cubicBezTo>
                  <a:pt x="82550" y="7588250"/>
                  <a:pt x="0" y="7154334"/>
                  <a:pt x="0" y="6654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2" name="Rectangle 3412"/>
          <p:cNvSpPr/>
          <p:nvPr/>
        </p:nvSpPr>
        <p:spPr>
          <a:xfrm>
            <a:off x="4188961" y="9691280"/>
            <a:ext cx="15794265" cy="849212"/>
          </a:xfrm>
          <a:prstGeom prst="rect">
            <a:avLst/>
          </a:prstGeom>
        </p:spPr>
      </p:sp>
      <p:sp>
        <p:nvSpPr>
          <p:cNvPr id="3413" name="Freeform 3413"/>
          <p:cNvSpPr/>
          <p:nvPr/>
        </p:nvSpPr>
        <p:spPr>
          <a:xfrm>
            <a:off x="4223632" y="10064406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4" name="Freeform 3414"/>
          <p:cNvSpPr/>
          <p:nvPr/>
        </p:nvSpPr>
        <p:spPr>
          <a:xfrm>
            <a:off x="4880152" y="9913112"/>
            <a:ext cx="368503" cy="488035"/>
          </a:xfrm>
          <a:custGeom>
            <a:avLst/>
            <a:gdLst/>
            <a:ahLst/>
            <a:cxnLst/>
            <a:rect l="0" t="0" r="0" b="0"/>
            <a:pathLst>
              <a:path w="7086600" h="9385300">
                <a:moveTo>
                  <a:pt x="0" y="0"/>
                </a:moveTo>
                <a:lnTo>
                  <a:pt x="863600" y="0"/>
                </a:lnTo>
                <a:lnTo>
                  <a:pt x="863600" y="5448300"/>
                </a:lnTo>
                <a:cubicBezTo>
                  <a:pt x="863600" y="6582834"/>
                  <a:pt x="1075266" y="7399867"/>
                  <a:pt x="1498600" y="7899400"/>
                </a:cubicBezTo>
                <a:cubicBezTo>
                  <a:pt x="1921933" y="8398934"/>
                  <a:pt x="2603500" y="8648700"/>
                  <a:pt x="3543300" y="8648700"/>
                </a:cubicBezTo>
                <a:cubicBezTo>
                  <a:pt x="4034366" y="8648700"/>
                  <a:pt x="4451350" y="8583084"/>
                  <a:pt x="4794250" y="8451850"/>
                </a:cubicBezTo>
                <a:cubicBezTo>
                  <a:pt x="5137150" y="8320617"/>
                  <a:pt x="5414433" y="8121650"/>
                  <a:pt x="5626100" y="7854950"/>
                </a:cubicBezTo>
                <a:cubicBezTo>
                  <a:pt x="5837766" y="7588250"/>
                  <a:pt x="5990166" y="7255934"/>
                  <a:pt x="6083300" y="6858000"/>
                </a:cubicBezTo>
                <a:cubicBezTo>
                  <a:pt x="6176433" y="6460067"/>
                  <a:pt x="6223000" y="5990167"/>
                  <a:pt x="6223000" y="5448300"/>
                </a:cubicBezTo>
                <a:lnTo>
                  <a:pt x="6223000" y="0"/>
                </a:lnTo>
                <a:lnTo>
                  <a:pt x="7086600" y="0"/>
                </a:lnTo>
                <a:lnTo>
                  <a:pt x="7086600" y="5702300"/>
                </a:lnTo>
                <a:cubicBezTo>
                  <a:pt x="7086600" y="6896100"/>
                  <a:pt x="6792383" y="7808384"/>
                  <a:pt x="6203950" y="8439150"/>
                </a:cubicBezTo>
                <a:cubicBezTo>
                  <a:pt x="5615516" y="9069917"/>
                  <a:pt x="4728633" y="9385300"/>
                  <a:pt x="3543300" y="9385300"/>
                </a:cubicBezTo>
                <a:cubicBezTo>
                  <a:pt x="2349500" y="9385300"/>
                  <a:pt x="1460500" y="9063567"/>
                  <a:pt x="876300" y="8420100"/>
                </a:cubicBezTo>
                <a:cubicBezTo>
                  <a:pt x="292100" y="7776634"/>
                  <a:pt x="0" y="6870700"/>
                  <a:pt x="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5" name="Freeform 3415"/>
          <p:cNvSpPr/>
          <p:nvPr/>
        </p:nvSpPr>
        <p:spPr>
          <a:xfrm>
            <a:off x="5333187" y="10037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6" name="Freeform 3416"/>
          <p:cNvSpPr/>
          <p:nvPr/>
        </p:nvSpPr>
        <p:spPr>
          <a:xfrm>
            <a:off x="5662726" y="10037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7" name="Freeform 3417"/>
          <p:cNvSpPr/>
          <p:nvPr/>
        </p:nvSpPr>
        <p:spPr>
          <a:xfrm>
            <a:off x="6208877" y="100372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8" name="Freeform 3418"/>
          <p:cNvSpPr/>
          <p:nvPr/>
        </p:nvSpPr>
        <p:spPr>
          <a:xfrm>
            <a:off x="6564172" y="9903867"/>
            <a:ext cx="156514" cy="484733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9" name="Freeform 3419"/>
          <p:cNvSpPr/>
          <p:nvPr/>
        </p:nvSpPr>
        <p:spPr>
          <a:xfrm>
            <a:off x="6958451" y="10029343"/>
            <a:ext cx="339559" cy="497281"/>
          </a:xfrm>
          <a:custGeom>
            <a:avLst/>
            <a:gdLst/>
            <a:ahLst/>
            <a:cxnLst/>
            <a:rect l="0" t="0" r="0" b="0"/>
            <a:pathLst>
              <a:path w="6529983" h="9563100">
                <a:moveTo>
                  <a:pt x="4706739" y="3534966"/>
                </a:moveTo>
                <a:cubicBezTo>
                  <a:pt x="4706739" y="3013737"/>
                  <a:pt x="4587875" y="2552502"/>
                  <a:pt x="4350147" y="2151261"/>
                </a:cubicBezTo>
                <a:cubicBezTo>
                  <a:pt x="4112419" y="1750021"/>
                  <a:pt x="3726921" y="1549400"/>
                  <a:pt x="3193654" y="1549400"/>
                </a:cubicBezTo>
                <a:cubicBezTo>
                  <a:pt x="2552833" y="1549400"/>
                  <a:pt x="2112566" y="1853473"/>
                  <a:pt x="1872854" y="2461618"/>
                </a:cubicBezTo>
                <a:cubicBezTo>
                  <a:pt x="1748764" y="2784277"/>
                  <a:pt x="1686719" y="3193786"/>
                  <a:pt x="1686719" y="3690144"/>
                </a:cubicBezTo>
                <a:cubicBezTo>
                  <a:pt x="1686719" y="4476089"/>
                  <a:pt x="1895541" y="5028341"/>
                  <a:pt x="2313186" y="5346899"/>
                </a:cubicBezTo>
                <a:cubicBezTo>
                  <a:pt x="2561233" y="5533033"/>
                  <a:pt x="2854722" y="5626100"/>
                  <a:pt x="3193654" y="5626100"/>
                </a:cubicBezTo>
                <a:cubicBezTo>
                  <a:pt x="3685646" y="5626100"/>
                  <a:pt x="4060825" y="5435799"/>
                  <a:pt x="4319191" y="5055196"/>
                </a:cubicBezTo>
                <a:cubicBezTo>
                  <a:pt x="4577557" y="4674593"/>
                  <a:pt x="4706739" y="4167849"/>
                  <a:pt x="4706739" y="3534966"/>
                </a:cubicBezTo>
                <a:close/>
                <a:moveTo>
                  <a:pt x="3702249" y="0"/>
                </a:moveTo>
                <a:cubicBezTo>
                  <a:pt x="4491898" y="0"/>
                  <a:pt x="5160566" y="291439"/>
                  <a:pt x="5708254" y="874316"/>
                </a:cubicBezTo>
                <a:cubicBezTo>
                  <a:pt x="6256074" y="1457061"/>
                  <a:pt x="6529983" y="2312657"/>
                  <a:pt x="6529983" y="3441105"/>
                </a:cubicBezTo>
                <a:cubicBezTo>
                  <a:pt x="6529983" y="4631598"/>
                  <a:pt x="6262291" y="5538920"/>
                  <a:pt x="5726907" y="6163072"/>
                </a:cubicBezTo>
                <a:cubicBezTo>
                  <a:pt x="5191522" y="6787224"/>
                  <a:pt x="4502150" y="7099300"/>
                  <a:pt x="3658791" y="7099300"/>
                </a:cubicBezTo>
                <a:cubicBezTo>
                  <a:pt x="3121422" y="7099300"/>
                  <a:pt x="2674938" y="6965751"/>
                  <a:pt x="2319338" y="6698655"/>
                </a:cubicBezTo>
                <a:cubicBezTo>
                  <a:pt x="2125001" y="6550621"/>
                  <a:pt x="1934832" y="6334853"/>
                  <a:pt x="1748830" y="6051352"/>
                </a:cubicBezTo>
                <a:lnTo>
                  <a:pt x="1748830" y="9563100"/>
                </a:lnTo>
                <a:lnTo>
                  <a:pt x="0" y="9563100"/>
                </a:lnTo>
                <a:lnTo>
                  <a:pt x="0" y="152400"/>
                </a:lnTo>
                <a:lnTo>
                  <a:pt x="1693069" y="152400"/>
                </a:lnTo>
                <a:lnTo>
                  <a:pt x="1693069" y="1152129"/>
                </a:lnTo>
                <a:cubicBezTo>
                  <a:pt x="1883305" y="857383"/>
                  <a:pt x="2085909" y="624880"/>
                  <a:pt x="2300883" y="454621"/>
                </a:cubicBezTo>
                <a:cubicBezTo>
                  <a:pt x="2693525" y="151541"/>
                  <a:pt x="3160647" y="0"/>
                  <a:pt x="3702249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0" name="Freeform 3420"/>
          <p:cNvSpPr/>
          <p:nvPr/>
        </p:nvSpPr>
        <p:spPr>
          <a:xfrm>
            <a:off x="7363444" y="100280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1" name="Freeform 3421"/>
          <p:cNvSpPr/>
          <p:nvPr/>
        </p:nvSpPr>
        <p:spPr>
          <a:xfrm>
            <a:off x="7593440" y="100280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2" name="Freeform 3422"/>
          <p:cNvSpPr/>
          <p:nvPr/>
        </p:nvSpPr>
        <p:spPr>
          <a:xfrm>
            <a:off x="7985637" y="10029343"/>
            <a:ext cx="339559" cy="497281"/>
          </a:xfrm>
          <a:custGeom>
            <a:avLst/>
            <a:gdLst/>
            <a:ahLst/>
            <a:cxnLst/>
            <a:rect l="0" t="0" r="0" b="0"/>
            <a:pathLst>
              <a:path w="6529983" h="9563100">
                <a:moveTo>
                  <a:pt x="4706739" y="3534966"/>
                </a:moveTo>
                <a:cubicBezTo>
                  <a:pt x="4706739" y="3013737"/>
                  <a:pt x="4587875" y="2552502"/>
                  <a:pt x="4350147" y="2151261"/>
                </a:cubicBezTo>
                <a:cubicBezTo>
                  <a:pt x="4112419" y="1750021"/>
                  <a:pt x="3726921" y="1549400"/>
                  <a:pt x="3193654" y="1549400"/>
                </a:cubicBezTo>
                <a:cubicBezTo>
                  <a:pt x="2552833" y="1549400"/>
                  <a:pt x="2112566" y="1853473"/>
                  <a:pt x="1872854" y="2461618"/>
                </a:cubicBezTo>
                <a:cubicBezTo>
                  <a:pt x="1748764" y="2784277"/>
                  <a:pt x="1686719" y="3193786"/>
                  <a:pt x="1686719" y="3690144"/>
                </a:cubicBezTo>
                <a:cubicBezTo>
                  <a:pt x="1686719" y="4476089"/>
                  <a:pt x="1895541" y="5028341"/>
                  <a:pt x="2313186" y="5346899"/>
                </a:cubicBezTo>
                <a:cubicBezTo>
                  <a:pt x="2561233" y="5533033"/>
                  <a:pt x="2854722" y="5626100"/>
                  <a:pt x="3193654" y="5626100"/>
                </a:cubicBezTo>
                <a:cubicBezTo>
                  <a:pt x="3685646" y="5626100"/>
                  <a:pt x="4060825" y="5435799"/>
                  <a:pt x="4319191" y="5055196"/>
                </a:cubicBezTo>
                <a:cubicBezTo>
                  <a:pt x="4577557" y="4674593"/>
                  <a:pt x="4706739" y="4167849"/>
                  <a:pt x="4706739" y="3534966"/>
                </a:cubicBezTo>
                <a:close/>
                <a:moveTo>
                  <a:pt x="3702249" y="0"/>
                </a:moveTo>
                <a:cubicBezTo>
                  <a:pt x="4491898" y="0"/>
                  <a:pt x="5160566" y="291439"/>
                  <a:pt x="5708254" y="874316"/>
                </a:cubicBezTo>
                <a:cubicBezTo>
                  <a:pt x="6256074" y="1457061"/>
                  <a:pt x="6529983" y="2312657"/>
                  <a:pt x="6529983" y="3441105"/>
                </a:cubicBezTo>
                <a:cubicBezTo>
                  <a:pt x="6529983" y="4631598"/>
                  <a:pt x="6262291" y="5538920"/>
                  <a:pt x="5726907" y="6163072"/>
                </a:cubicBezTo>
                <a:cubicBezTo>
                  <a:pt x="5191522" y="6787224"/>
                  <a:pt x="4502150" y="7099300"/>
                  <a:pt x="3658791" y="7099300"/>
                </a:cubicBezTo>
                <a:cubicBezTo>
                  <a:pt x="3121422" y="7099300"/>
                  <a:pt x="2674938" y="6965751"/>
                  <a:pt x="2319338" y="6698655"/>
                </a:cubicBezTo>
                <a:cubicBezTo>
                  <a:pt x="2125001" y="6550621"/>
                  <a:pt x="1934832" y="6334853"/>
                  <a:pt x="1748830" y="6051352"/>
                </a:cubicBezTo>
                <a:lnTo>
                  <a:pt x="1748830" y="9563100"/>
                </a:lnTo>
                <a:lnTo>
                  <a:pt x="0" y="9563100"/>
                </a:lnTo>
                <a:lnTo>
                  <a:pt x="0" y="152400"/>
                </a:lnTo>
                <a:lnTo>
                  <a:pt x="1693069" y="152400"/>
                </a:lnTo>
                <a:lnTo>
                  <a:pt x="1693069" y="1152129"/>
                </a:lnTo>
                <a:cubicBezTo>
                  <a:pt x="1883305" y="857383"/>
                  <a:pt x="2085909" y="624880"/>
                  <a:pt x="2300883" y="454621"/>
                </a:cubicBezTo>
                <a:cubicBezTo>
                  <a:pt x="2693525" y="151541"/>
                  <a:pt x="3160647" y="0"/>
                  <a:pt x="3702249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3" name="Freeform 3423"/>
          <p:cNvSpPr/>
          <p:nvPr/>
        </p:nvSpPr>
        <p:spPr>
          <a:xfrm>
            <a:off x="8390630" y="100280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4" name="Freeform 3424"/>
          <p:cNvSpPr/>
          <p:nvPr/>
        </p:nvSpPr>
        <p:spPr>
          <a:xfrm>
            <a:off x="8626756" y="100260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5" name="Freeform 3425"/>
          <p:cNvSpPr/>
          <p:nvPr/>
        </p:nvSpPr>
        <p:spPr>
          <a:xfrm>
            <a:off x="9031738" y="100280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6" name="Freeform 3426"/>
          <p:cNvSpPr/>
          <p:nvPr/>
        </p:nvSpPr>
        <p:spPr>
          <a:xfrm>
            <a:off x="9391049" y="100280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7" name="Freeform 3427"/>
          <p:cNvSpPr/>
          <p:nvPr/>
        </p:nvSpPr>
        <p:spPr>
          <a:xfrm>
            <a:off x="9764229" y="100273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8" name="Freeform 3428"/>
          <p:cNvSpPr/>
          <p:nvPr/>
        </p:nvSpPr>
        <p:spPr>
          <a:xfrm>
            <a:off x="10131279" y="100273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9" name="Freeform 3429"/>
          <p:cNvSpPr/>
          <p:nvPr/>
        </p:nvSpPr>
        <p:spPr>
          <a:xfrm>
            <a:off x="10498330" y="100260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0" name="Freeform 3430"/>
          <p:cNvSpPr/>
          <p:nvPr/>
        </p:nvSpPr>
        <p:spPr>
          <a:xfrm>
            <a:off x="10922340" y="100280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1" name="Freeform 3431"/>
          <p:cNvSpPr/>
          <p:nvPr/>
        </p:nvSpPr>
        <p:spPr>
          <a:xfrm>
            <a:off x="11158465" y="100273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2" name="Freeform 3432"/>
          <p:cNvSpPr/>
          <p:nvPr/>
        </p:nvSpPr>
        <p:spPr>
          <a:xfrm>
            <a:off x="11726246" y="99005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2819400" y="0"/>
                </a:moveTo>
                <a:cubicBezTo>
                  <a:pt x="2209800" y="880534"/>
                  <a:pt x="1733550" y="1822450"/>
                  <a:pt x="1390650" y="2825750"/>
                </a:cubicBezTo>
                <a:cubicBezTo>
                  <a:pt x="1047750" y="3829050"/>
                  <a:pt x="876300" y="4868334"/>
                  <a:pt x="876300" y="5943600"/>
                </a:cubicBezTo>
                <a:cubicBezTo>
                  <a:pt x="876300" y="7001934"/>
                  <a:pt x="1054100" y="8026400"/>
                  <a:pt x="1409700" y="9017000"/>
                </a:cubicBezTo>
                <a:cubicBezTo>
                  <a:pt x="1765300" y="10007600"/>
                  <a:pt x="2235200" y="10938933"/>
                  <a:pt x="2819400" y="11811000"/>
                </a:cubicBezTo>
                <a:lnTo>
                  <a:pt x="2171700" y="11811000"/>
                </a:lnTo>
                <a:cubicBezTo>
                  <a:pt x="1824566" y="11328400"/>
                  <a:pt x="1515533" y="10860616"/>
                  <a:pt x="1244600" y="10407650"/>
                </a:cubicBezTo>
                <a:cubicBezTo>
                  <a:pt x="973666" y="9954683"/>
                  <a:pt x="745066" y="9493250"/>
                  <a:pt x="558800" y="9023350"/>
                </a:cubicBezTo>
                <a:cubicBezTo>
                  <a:pt x="372533" y="8553450"/>
                  <a:pt x="232833" y="8062384"/>
                  <a:pt x="139700" y="7550150"/>
                </a:cubicBezTo>
                <a:cubicBezTo>
                  <a:pt x="46566" y="7037917"/>
                  <a:pt x="0" y="6481234"/>
                  <a:pt x="0" y="5880100"/>
                </a:cubicBezTo>
                <a:cubicBezTo>
                  <a:pt x="0" y="5295900"/>
                  <a:pt x="48683" y="4747684"/>
                  <a:pt x="146050" y="4235450"/>
                </a:cubicBezTo>
                <a:cubicBezTo>
                  <a:pt x="243416" y="3723217"/>
                  <a:pt x="385233" y="3230034"/>
                  <a:pt x="571500" y="2755900"/>
                </a:cubicBezTo>
                <a:cubicBezTo>
                  <a:pt x="757766" y="2281767"/>
                  <a:pt x="984250" y="1818217"/>
                  <a:pt x="1250950" y="1365250"/>
                </a:cubicBezTo>
                <a:cubicBezTo>
                  <a:pt x="1517650" y="912284"/>
                  <a:pt x="1824566" y="457200"/>
                  <a:pt x="2171700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3" name="Freeform 3433"/>
          <p:cNvSpPr/>
          <p:nvPr/>
        </p:nvSpPr>
        <p:spPr>
          <a:xfrm>
            <a:off x="11961348" y="9913112"/>
            <a:ext cx="328879" cy="475488"/>
          </a:xfrm>
          <a:custGeom>
            <a:avLst/>
            <a:gdLst/>
            <a:ahLst/>
            <a:cxnLst/>
            <a:rect l="0" t="0" r="0" b="0"/>
            <a:pathLst>
              <a:path w="6324600" h="9144000">
                <a:moveTo>
                  <a:pt x="0" y="9144000"/>
                </a:moveTo>
                <a:lnTo>
                  <a:pt x="0" y="0"/>
                </a:lnTo>
                <a:lnTo>
                  <a:pt x="3340100" y="0"/>
                </a:lnTo>
                <a:cubicBezTo>
                  <a:pt x="3932766" y="0"/>
                  <a:pt x="4421716" y="67734"/>
                  <a:pt x="4806950" y="203200"/>
                </a:cubicBezTo>
                <a:cubicBezTo>
                  <a:pt x="5192183" y="338667"/>
                  <a:pt x="5496983" y="524934"/>
                  <a:pt x="5721350" y="762000"/>
                </a:cubicBezTo>
                <a:cubicBezTo>
                  <a:pt x="5945716" y="999067"/>
                  <a:pt x="6102350" y="1272117"/>
                  <a:pt x="6191250" y="1581150"/>
                </a:cubicBezTo>
                <a:cubicBezTo>
                  <a:pt x="6280150" y="1890184"/>
                  <a:pt x="6324600" y="2214034"/>
                  <a:pt x="6324600" y="2552700"/>
                </a:cubicBezTo>
                <a:cubicBezTo>
                  <a:pt x="6324600" y="3060700"/>
                  <a:pt x="6220883" y="3479800"/>
                  <a:pt x="6013450" y="3810000"/>
                </a:cubicBezTo>
                <a:cubicBezTo>
                  <a:pt x="5806016" y="4140200"/>
                  <a:pt x="5537200" y="4400550"/>
                  <a:pt x="5207000" y="4591050"/>
                </a:cubicBezTo>
                <a:cubicBezTo>
                  <a:pt x="4876800" y="4781550"/>
                  <a:pt x="4502150" y="4914900"/>
                  <a:pt x="4083050" y="4991100"/>
                </a:cubicBezTo>
                <a:cubicBezTo>
                  <a:pt x="3663950" y="5067300"/>
                  <a:pt x="3242733" y="5105400"/>
                  <a:pt x="2819400" y="5105400"/>
                </a:cubicBezTo>
                <a:lnTo>
                  <a:pt x="863600" y="5105400"/>
                </a:lnTo>
                <a:lnTo>
                  <a:pt x="863600" y="9144000"/>
                </a:lnTo>
                <a:close/>
                <a:moveTo>
                  <a:pt x="2844800" y="4368800"/>
                </a:moveTo>
                <a:cubicBezTo>
                  <a:pt x="3251200" y="4368800"/>
                  <a:pt x="3615266" y="4343400"/>
                  <a:pt x="3937000" y="4292600"/>
                </a:cubicBezTo>
                <a:cubicBezTo>
                  <a:pt x="4258733" y="4241800"/>
                  <a:pt x="4531783" y="4146550"/>
                  <a:pt x="4756150" y="4006850"/>
                </a:cubicBezTo>
                <a:cubicBezTo>
                  <a:pt x="4980516" y="3867150"/>
                  <a:pt x="5154083" y="3676650"/>
                  <a:pt x="5276850" y="3435350"/>
                </a:cubicBezTo>
                <a:cubicBezTo>
                  <a:pt x="5399616" y="3194050"/>
                  <a:pt x="5461000" y="2878667"/>
                  <a:pt x="5461000" y="2489200"/>
                </a:cubicBezTo>
                <a:cubicBezTo>
                  <a:pt x="5461000" y="1913467"/>
                  <a:pt x="5272616" y="1477434"/>
                  <a:pt x="4895850" y="1181100"/>
                </a:cubicBezTo>
                <a:cubicBezTo>
                  <a:pt x="4519083" y="884767"/>
                  <a:pt x="3920066" y="736600"/>
                  <a:pt x="3098800" y="736600"/>
                </a:cubicBezTo>
                <a:lnTo>
                  <a:pt x="863600" y="736600"/>
                </a:lnTo>
                <a:lnTo>
                  <a:pt x="863600" y="4368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4" name="Freeform 3434"/>
          <p:cNvSpPr/>
          <p:nvPr/>
        </p:nvSpPr>
        <p:spPr>
          <a:xfrm>
            <a:off x="12360891" y="10046513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5" name="Freeform 3435"/>
          <p:cNvSpPr/>
          <p:nvPr/>
        </p:nvSpPr>
        <p:spPr>
          <a:xfrm>
            <a:off x="12717506" y="10037268"/>
            <a:ext cx="314350" cy="491337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6" name="Freeform 3436"/>
          <p:cNvSpPr/>
          <p:nvPr/>
        </p:nvSpPr>
        <p:spPr>
          <a:xfrm>
            <a:off x="13151390" y="10330485"/>
            <a:ext cx="48209" cy="148590"/>
          </a:xfrm>
          <a:custGeom>
            <a:avLst/>
            <a:gdLst/>
            <a:ahLst/>
            <a:cxnLst/>
            <a:rect l="0" t="0" r="0" b="0"/>
            <a:pathLst>
              <a:path w="927100" h="2857500">
                <a:moveTo>
                  <a:pt x="927100" y="1498600"/>
                </a:moveTo>
                <a:cubicBezTo>
                  <a:pt x="927100" y="1871133"/>
                  <a:pt x="840316" y="2169583"/>
                  <a:pt x="666750" y="2393950"/>
                </a:cubicBezTo>
                <a:cubicBezTo>
                  <a:pt x="493183" y="2618316"/>
                  <a:pt x="270933" y="2772833"/>
                  <a:pt x="0" y="2857500"/>
                </a:cubicBezTo>
                <a:lnTo>
                  <a:pt x="0" y="2387600"/>
                </a:lnTo>
                <a:cubicBezTo>
                  <a:pt x="101600" y="2319866"/>
                  <a:pt x="198966" y="2226733"/>
                  <a:pt x="292100" y="2108200"/>
                </a:cubicBezTo>
                <a:cubicBezTo>
                  <a:pt x="385233" y="1989666"/>
                  <a:pt x="431800" y="1803400"/>
                  <a:pt x="431800" y="1549400"/>
                </a:cubicBezTo>
                <a:lnTo>
                  <a:pt x="431800" y="1117600"/>
                </a:lnTo>
                <a:lnTo>
                  <a:pt x="0" y="1117600"/>
                </a:lnTo>
                <a:lnTo>
                  <a:pt x="0" y="0"/>
                </a:lnTo>
                <a:lnTo>
                  <a:pt x="927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7" name="Freeform 3437"/>
          <p:cNvSpPr/>
          <p:nvPr/>
        </p:nvSpPr>
        <p:spPr>
          <a:xfrm>
            <a:off x="13504703" y="9913112"/>
            <a:ext cx="349351" cy="475488"/>
          </a:xfrm>
          <a:custGeom>
            <a:avLst/>
            <a:gdLst/>
            <a:ahLst/>
            <a:cxnLst/>
            <a:rect l="0" t="0" r="0" b="0"/>
            <a:pathLst>
              <a:path w="6718300" h="9144000">
                <a:moveTo>
                  <a:pt x="863600" y="8407400"/>
                </a:moveTo>
                <a:lnTo>
                  <a:pt x="3060700" y="8407400"/>
                </a:lnTo>
                <a:cubicBezTo>
                  <a:pt x="3534833" y="8407400"/>
                  <a:pt x="3947583" y="8386234"/>
                  <a:pt x="4298950" y="8343900"/>
                </a:cubicBezTo>
                <a:cubicBezTo>
                  <a:pt x="4650316" y="8301567"/>
                  <a:pt x="4940300" y="8214784"/>
                  <a:pt x="5168900" y="8083550"/>
                </a:cubicBezTo>
                <a:cubicBezTo>
                  <a:pt x="5397500" y="7952317"/>
                  <a:pt x="5568950" y="7766050"/>
                  <a:pt x="5683250" y="7524750"/>
                </a:cubicBezTo>
                <a:cubicBezTo>
                  <a:pt x="5797550" y="7283450"/>
                  <a:pt x="5854700" y="6963834"/>
                  <a:pt x="5854700" y="6565900"/>
                </a:cubicBezTo>
                <a:cubicBezTo>
                  <a:pt x="5854700" y="6184900"/>
                  <a:pt x="5791200" y="5877984"/>
                  <a:pt x="5664200" y="5645150"/>
                </a:cubicBezTo>
                <a:cubicBezTo>
                  <a:pt x="5537200" y="5412317"/>
                  <a:pt x="5355166" y="5232400"/>
                  <a:pt x="5118100" y="5105400"/>
                </a:cubicBezTo>
                <a:cubicBezTo>
                  <a:pt x="4881033" y="4978400"/>
                  <a:pt x="4597400" y="4891617"/>
                  <a:pt x="4267200" y="4845050"/>
                </a:cubicBezTo>
                <a:cubicBezTo>
                  <a:pt x="3937000" y="4798484"/>
                  <a:pt x="3568700" y="4775200"/>
                  <a:pt x="3162300" y="4775200"/>
                </a:cubicBezTo>
                <a:lnTo>
                  <a:pt x="863600" y="4775200"/>
                </a:lnTo>
                <a:close/>
                <a:moveTo>
                  <a:pt x="863600" y="4038600"/>
                </a:moveTo>
                <a:lnTo>
                  <a:pt x="3048000" y="4038600"/>
                </a:lnTo>
                <a:cubicBezTo>
                  <a:pt x="3496733" y="4038600"/>
                  <a:pt x="3873500" y="4000500"/>
                  <a:pt x="4178300" y="3924300"/>
                </a:cubicBezTo>
                <a:cubicBezTo>
                  <a:pt x="4483100" y="3848100"/>
                  <a:pt x="4728633" y="3735917"/>
                  <a:pt x="4914900" y="3587750"/>
                </a:cubicBezTo>
                <a:cubicBezTo>
                  <a:pt x="5101166" y="3439584"/>
                  <a:pt x="5234516" y="3257550"/>
                  <a:pt x="5314950" y="3041650"/>
                </a:cubicBezTo>
                <a:cubicBezTo>
                  <a:pt x="5395383" y="2825750"/>
                  <a:pt x="5435600" y="2578100"/>
                  <a:pt x="5435600" y="2298700"/>
                </a:cubicBezTo>
                <a:cubicBezTo>
                  <a:pt x="5435600" y="2010834"/>
                  <a:pt x="5389033" y="1767417"/>
                  <a:pt x="5295900" y="1568450"/>
                </a:cubicBezTo>
                <a:cubicBezTo>
                  <a:pt x="5202766" y="1369484"/>
                  <a:pt x="5054600" y="1208617"/>
                  <a:pt x="4851400" y="1085850"/>
                </a:cubicBezTo>
                <a:cubicBezTo>
                  <a:pt x="4648200" y="963084"/>
                  <a:pt x="4383616" y="874184"/>
                  <a:pt x="4057650" y="819150"/>
                </a:cubicBezTo>
                <a:cubicBezTo>
                  <a:pt x="3731683" y="764117"/>
                  <a:pt x="3331633" y="736600"/>
                  <a:pt x="2857500" y="736600"/>
                </a:cubicBezTo>
                <a:lnTo>
                  <a:pt x="863600" y="736600"/>
                </a:lnTo>
                <a:close/>
                <a:moveTo>
                  <a:pt x="0" y="9144000"/>
                </a:moveTo>
                <a:lnTo>
                  <a:pt x="0" y="0"/>
                </a:lnTo>
                <a:lnTo>
                  <a:pt x="3302000" y="0"/>
                </a:lnTo>
                <a:cubicBezTo>
                  <a:pt x="3835400" y="0"/>
                  <a:pt x="4292600" y="55034"/>
                  <a:pt x="4673600" y="165100"/>
                </a:cubicBezTo>
                <a:cubicBezTo>
                  <a:pt x="5054600" y="275167"/>
                  <a:pt x="5365750" y="431800"/>
                  <a:pt x="5607050" y="635000"/>
                </a:cubicBezTo>
                <a:cubicBezTo>
                  <a:pt x="5848350" y="838200"/>
                  <a:pt x="6024033" y="1081617"/>
                  <a:pt x="6134100" y="1365250"/>
                </a:cubicBezTo>
                <a:cubicBezTo>
                  <a:pt x="6244166" y="1648884"/>
                  <a:pt x="6299200" y="1960034"/>
                  <a:pt x="6299200" y="2298700"/>
                </a:cubicBezTo>
                <a:cubicBezTo>
                  <a:pt x="6299200" y="2620434"/>
                  <a:pt x="6256866" y="2897717"/>
                  <a:pt x="6172200" y="3130550"/>
                </a:cubicBezTo>
                <a:cubicBezTo>
                  <a:pt x="6087533" y="3363384"/>
                  <a:pt x="5977466" y="3558117"/>
                  <a:pt x="5842000" y="3714750"/>
                </a:cubicBezTo>
                <a:cubicBezTo>
                  <a:pt x="5706533" y="3871384"/>
                  <a:pt x="5552016" y="3994150"/>
                  <a:pt x="5378450" y="4083050"/>
                </a:cubicBezTo>
                <a:cubicBezTo>
                  <a:pt x="5204883" y="4171950"/>
                  <a:pt x="5024966" y="4233334"/>
                  <a:pt x="4838700" y="4267200"/>
                </a:cubicBezTo>
                <a:lnTo>
                  <a:pt x="4838700" y="4292600"/>
                </a:lnTo>
                <a:cubicBezTo>
                  <a:pt x="5473700" y="4385734"/>
                  <a:pt x="5945716" y="4635500"/>
                  <a:pt x="6254750" y="5041900"/>
                </a:cubicBezTo>
                <a:cubicBezTo>
                  <a:pt x="6563783" y="5448300"/>
                  <a:pt x="6718300" y="5956300"/>
                  <a:pt x="6718300" y="6565900"/>
                </a:cubicBezTo>
                <a:cubicBezTo>
                  <a:pt x="6718300" y="7040034"/>
                  <a:pt x="6644216" y="7442200"/>
                  <a:pt x="6496050" y="7772400"/>
                </a:cubicBezTo>
                <a:cubicBezTo>
                  <a:pt x="6347883" y="8102600"/>
                  <a:pt x="6142566" y="8369300"/>
                  <a:pt x="5880100" y="8572500"/>
                </a:cubicBezTo>
                <a:cubicBezTo>
                  <a:pt x="5617633" y="8775700"/>
                  <a:pt x="5302250" y="8921750"/>
                  <a:pt x="4933950" y="9010650"/>
                </a:cubicBezTo>
                <a:cubicBezTo>
                  <a:pt x="4565650" y="9099550"/>
                  <a:pt x="4165600" y="9144000"/>
                  <a:pt x="3733800" y="9144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8" name="Freeform 3438"/>
          <p:cNvSpPr/>
          <p:nvPr/>
        </p:nvSpPr>
        <p:spPr>
          <a:xfrm>
            <a:off x="13922076" y="100372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9" name="Freeform 3439"/>
          <p:cNvSpPr/>
          <p:nvPr/>
        </p:nvSpPr>
        <p:spPr>
          <a:xfrm>
            <a:off x="14311051" y="99131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762000" y="5829300"/>
                </a:moveTo>
                <a:cubicBezTo>
                  <a:pt x="762000" y="6227234"/>
                  <a:pt x="810683" y="6597650"/>
                  <a:pt x="908050" y="6940550"/>
                </a:cubicBezTo>
                <a:cubicBezTo>
                  <a:pt x="1005416" y="7283450"/>
                  <a:pt x="1147233" y="7579784"/>
                  <a:pt x="1333500" y="7829550"/>
                </a:cubicBezTo>
                <a:cubicBezTo>
                  <a:pt x="1519766" y="8079317"/>
                  <a:pt x="1752600" y="8276167"/>
                  <a:pt x="2032000" y="8420100"/>
                </a:cubicBezTo>
                <a:cubicBezTo>
                  <a:pt x="2311400" y="8564034"/>
                  <a:pt x="2628900" y="8636000"/>
                  <a:pt x="2984500" y="8636000"/>
                </a:cubicBezTo>
                <a:cubicBezTo>
                  <a:pt x="3306233" y="8636000"/>
                  <a:pt x="3602566" y="8578850"/>
                  <a:pt x="3873500" y="8464550"/>
                </a:cubicBezTo>
                <a:cubicBezTo>
                  <a:pt x="4144433" y="8350250"/>
                  <a:pt x="4381500" y="8183034"/>
                  <a:pt x="4584700" y="7962900"/>
                </a:cubicBezTo>
                <a:cubicBezTo>
                  <a:pt x="4787900" y="7742767"/>
                  <a:pt x="4946650" y="7473950"/>
                  <a:pt x="5060950" y="7156450"/>
                </a:cubicBezTo>
                <a:cubicBezTo>
                  <a:pt x="5175250" y="6838950"/>
                  <a:pt x="5232400" y="6472767"/>
                  <a:pt x="5232400" y="6057900"/>
                </a:cubicBezTo>
                <a:cubicBezTo>
                  <a:pt x="5249333" y="5643034"/>
                  <a:pt x="5215466" y="5255684"/>
                  <a:pt x="5130800" y="4895850"/>
                </a:cubicBezTo>
                <a:cubicBezTo>
                  <a:pt x="5046133" y="4536017"/>
                  <a:pt x="4910666" y="4220634"/>
                  <a:pt x="4724400" y="3949700"/>
                </a:cubicBezTo>
                <a:cubicBezTo>
                  <a:pt x="4538133" y="3678767"/>
                  <a:pt x="4298950" y="3464984"/>
                  <a:pt x="4006850" y="3308350"/>
                </a:cubicBezTo>
                <a:cubicBezTo>
                  <a:pt x="3714750" y="3151717"/>
                  <a:pt x="3373966" y="3073400"/>
                  <a:pt x="2984500" y="3073400"/>
                </a:cubicBezTo>
                <a:cubicBezTo>
                  <a:pt x="2637366" y="3073400"/>
                  <a:pt x="2326216" y="3147484"/>
                  <a:pt x="2051050" y="3295650"/>
                </a:cubicBezTo>
                <a:cubicBezTo>
                  <a:pt x="1775883" y="3443817"/>
                  <a:pt x="1543050" y="3642784"/>
                  <a:pt x="1352550" y="3892550"/>
                </a:cubicBezTo>
                <a:cubicBezTo>
                  <a:pt x="1162050" y="4142317"/>
                  <a:pt x="1016000" y="4434417"/>
                  <a:pt x="914400" y="4768850"/>
                </a:cubicBezTo>
                <a:cubicBezTo>
                  <a:pt x="812800" y="5103284"/>
                  <a:pt x="762000" y="5456767"/>
                  <a:pt x="762000" y="5829300"/>
                </a:cubicBezTo>
                <a:close/>
                <a:moveTo>
                  <a:pt x="7620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62000" y="0"/>
                </a:lnTo>
                <a:lnTo>
                  <a:pt x="762000" y="3619500"/>
                </a:lnTo>
                <a:cubicBezTo>
                  <a:pt x="1007533" y="3213100"/>
                  <a:pt x="1344083" y="2906184"/>
                  <a:pt x="1771650" y="2698750"/>
                </a:cubicBezTo>
                <a:cubicBezTo>
                  <a:pt x="2199216" y="2491317"/>
                  <a:pt x="2645833" y="2387600"/>
                  <a:pt x="3111500" y="2387600"/>
                </a:cubicBezTo>
                <a:cubicBezTo>
                  <a:pt x="3611033" y="2387600"/>
                  <a:pt x="4044950" y="2482850"/>
                  <a:pt x="4413250" y="2673350"/>
                </a:cubicBezTo>
                <a:cubicBezTo>
                  <a:pt x="4781550" y="2863850"/>
                  <a:pt x="5086350" y="3117850"/>
                  <a:pt x="5327650" y="3435350"/>
                </a:cubicBezTo>
                <a:cubicBezTo>
                  <a:pt x="5568950" y="3752850"/>
                  <a:pt x="5748866" y="4123267"/>
                  <a:pt x="5867400" y="4546600"/>
                </a:cubicBezTo>
                <a:cubicBezTo>
                  <a:pt x="5985933" y="4969934"/>
                  <a:pt x="6045200" y="5410200"/>
                  <a:pt x="6045200" y="5867400"/>
                </a:cubicBezTo>
                <a:cubicBezTo>
                  <a:pt x="6045200" y="6350000"/>
                  <a:pt x="5990166" y="6802967"/>
                  <a:pt x="5880100" y="7226300"/>
                </a:cubicBezTo>
                <a:cubicBezTo>
                  <a:pt x="5770033" y="7649634"/>
                  <a:pt x="5594350" y="8015817"/>
                  <a:pt x="5353050" y="8324850"/>
                </a:cubicBezTo>
                <a:cubicBezTo>
                  <a:pt x="5111750" y="8633884"/>
                  <a:pt x="4804833" y="8877300"/>
                  <a:pt x="4432300" y="9055100"/>
                </a:cubicBezTo>
                <a:cubicBezTo>
                  <a:pt x="4059766" y="9232900"/>
                  <a:pt x="3606800" y="9321800"/>
                  <a:pt x="3073400" y="9321800"/>
                </a:cubicBezTo>
                <a:cubicBezTo>
                  <a:pt x="2861733" y="9321800"/>
                  <a:pt x="2645833" y="9292166"/>
                  <a:pt x="2425700" y="9232900"/>
                </a:cubicBezTo>
                <a:cubicBezTo>
                  <a:pt x="2205566" y="9173633"/>
                  <a:pt x="1991783" y="9088967"/>
                  <a:pt x="1784350" y="8978900"/>
                </a:cubicBezTo>
                <a:cubicBezTo>
                  <a:pt x="1576916" y="8868834"/>
                  <a:pt x="1386416" y="8731250"/>
                  <a:pt x="1212850" y="8566150"/>
                </a:cubicBezTo>
                <a:cubicBezTo>
                  <a:pt x="1039283" y="8401050"/>
                  <a:pt x="897466" y="8208434"/>
                  <a:pt x="787400" y="7988300"/>
                </a:cubicBezTo>
                <a:lnTo>
                  <a:pt x="762000" y="7988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0" name="Freeform 3440"/>
          <p:cNvSpPr/>
          <p:nvPr/>
        </p:nvSpPr>
        <p:spPr>
          <a:xfrm>
            <a:off x="14692103" y="10037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1" name="Freeform 3441"/>
          <p:cNvSpPr/>
          <p:nvPr/>
        </p:nvSpPr>
        <p:spPr>
          <a:xfrm>
            <a:off x="15083060" y="99131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2" name="Freeform 3442"/>
          <p:cNvSpPr/>
          <p:nvPr/>
        </p:nvSpPr>
        <p:spPr>
          <a:xfrm>
            <a:off x="15243536" y="10330485"/>
            <a:ext cx="48209" cy="148590"/>
          </a:xfrm>
          <a:custGeom>
            <a:avLst/>
            <a:gdLst/>
            <a:ahLst/>
            <a:cxnLst/>
            <a:rect l="0" t="0" r="0" b="0"/>
            <a:pathLst>
              <a:path w="927100" h="2857500">
                <a:moveTo>
                  <a:pt x="927100" y="1498600"/>
                </a:moveTo>
                <a:cubicBezTo>
                  <a:pt x="927100" y="1871133"/>
                  <a:pt x="840316" y="2169583"/>
                  <a:pt x="666750" y="2393950"/>
                </a:cubicBezTo>
                <a:cubicBezTo>
                  <a:pt x="493183" y="2618316"/>
                  <a:pt x="270933" y="2772833"/>
                  <a:pt x="0" y="2857500"/>
                </a:cubicBezTo>
                <a:lnTo>
                  <a:pt x="0" y="2387600"/>
                </a:lnTo>
                <a:cubicBezTo>
                  <a:pt x="101600" y="2319866"/>
                  <a:pt x="198966" y="2226733"/>
                  <a:pt x="292100" y="2108200"/>
                </a:cubicBezTo>
                <a:cubicBezTo>
                  <a:pt x="385233" y="1989666"/>
                  <a:pt x="431800" y="1803400"/>
                  <a:pt x="431800" y="1549400"/>
                </a:cubicBezTo>
                <a:lnTo>
                  <a:pt x="431800" y="1117600"/>
                </a:lnTo>
                <a:lnTo>
                  <a:pt x="0" y="1117600"/>
                </a:lnTo>
                <a:lnTo>
                  <a:pt x="0" y="0"/>
                </a:lnTo>
                <a:lnTo>
                  <a:pt x="927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3" name="Freeform 3443"/>
          <p:cNvSpPr/>
          <p:nvPr/>
        </p:nvSpPr>
        <p:spPr>
          <a:xfrm>
            <a:off x="15571755" y="9900565"/>
            <a:ext cx="346049" cy="500583"/>
          </a:xfrm>
          <a:custGeom>
            <a:avLst/>
            <a:gdLst/>
            <a:ahLst/>
            <a:cxnLst/>
            <a:rect l="0" t="0" r="0" b="0"/>
            <a:pathLst>
              <a:path w="6654800" h="9626600">
                <a:moveTo>
                  <a:pt x="838200" y="6654800"/>
                </a:moveTo>
                <a:cubicBezTo>
                  <a:pt x="872066" y="7061200"/>
                  <a:pt x="963083" y="7406217"/>
                  <a:pt x="1111250" y="7689850"/>
                </a:cubicBezTo>
                <a:cubicBezTo>
                  <a:pt x="1259416" y="7973484"/>
                  <a:pt x="1449916" y="8204200"/>
                  <a:pt x="1682750" y="8382000"/>
                </a:cubicBezTo>
                <a:cubicBezTo>
                  <a:pt x="1915583" y="8559800"/>
                  <a:pt x="2184400" y="8688917"/>
                  <a:pt x="2489200" y="8769350"/>
                </a:cubicBezTo>
                <a:cubicBezTo>
                  <a:pt x="2794000" y="8849784"/>
                  <a:pt x="3119966" y="8890000"/>
                  <a:pt x="3467100" y="8890000"/>
                </a:cubicBezTo>
                <a:cubicBezTo>
                  <a:pt x="3873500" y="8890000"/>
                  <a:pt x="4224866" y="8839200"/>
                  <a:pt x="4521200" y="8737600"/>
                </a:cubicBezTo>
                <a:cubicBezTo>
                  <a:pt x="4817533" y="8636000"/>
                  <a:pt x="5058833" y="8498417"/>
                  <a:pt x="5245100" y="8324850"/>
                </a:cubicBezTo>
                <a:cubicBezTo>
                  <a:pt x="5431366" y="8151284"/>
                  <a:pt x="5568950" y="7950200"/>
                  <a:pt x="5657850" y="7721600"/>
                </a:cubicBezTo>
                <a:cubicBezTo>
                  <a:pt x="5746750" y="7493000"/>
                  <a:pt x="5791200" y="7251700"/>
                  <a:pt x="5791200" y="6997700"/>
                </a:cubicBezTo>
                <a:cubicBezTo>
                  <a:pt x="5791200" y="6642100"/>
                  <a:pt x="5710766" y="6354234"/>
                  <a:pt x="5549900" y="6134100"/>
                </a:cubicBezTo>
                <a:cubicBezTo>
                  <a:pt x="5389033" y="5913967"/>
                  <a:pt x="5179483" y="5734050"/>
                  <a:pt x="4921250" y="5594350"/>
                </a:cubicBezTo>
                <a:cubicBezTo>
                  <a:pt x="4663016" y="5454650"/>
                  <a:pt x="4366683" y="5342467"/>
                  <a:pt x="4032250" y="5257800"/>
                </a:cubicBezTo>
                <a:cubicBezTo>
                  <a:pt x="3697816" y="5173134"/>
                  <a:pt x="3354916" y="5090584"/>
                  <a:pt x="3003550" y="5010150"/>
                </a:cubicBezTo>
                <a:cubicBezTo>
                  <a:pt x="2652183" y="4929717"/>
                  <a:pt x="2309283" y="4834467"/>
                  <a:pt x="1974850" y="4724400"/>
                </a:cubicBezTo>
                <a:cubicBezTo>
                  <a:pt x="1640416" y="4614334"/>
                  <a:pt x="1344083" y="4466167"/>
                  <a:pt x="1085850" y="4279900"/>
                </a:cubicBezTo>
                <a:cubicBezTo>
                  <a:pt x="827616" y="4093634"/>
                  <a:pt x="618066" y="3854450"/>
                  <a:pt x="457200" y="3562350"/>
                </a:cubicBezTo>
                <a:cubicBezTo>
                  <a:pt x="296333" y="3270250"/>
                  <a:pt x="215900" y="2899834"/>
                  <a:pt x="215900" y="2451100"/>
                </a:cubicBezTo>
                <a:cubicBezTo>
                  <a:pt x="215900" y="2137834"/>
                  <a:pt x="281516" y="1833034"/>
                  <a:pt x="412750" y="1536700"/>
                </a:cubicBezTo>
                <a:cubicBezTo>
                  <a:pt x="543983" y="1240367"/>
                  <a:pt x="738716" y="977900"/>
                  <a:pt x="996950" y="749300"/>
                </a:cubicBezTo>
                <a:cubicBezTo>
                  <a:pt x="1255183" y="520700"/>
                  <a:pt x="1579033" y="338667"/>
                  <a:pt x="1968500" y="203200"/>
                </a:cubicBezTo>
                <a:cubicBezTo>
                  <a:pt x="2357966" y="67734"/>
                  <a:pt x="2806700" y="0"/>
                  <a:pt x="3314700" y="0"/>
                </a:cubicBezTo>
                <a:cubicBezTo>
                  <a:pt x="3831166" y="0"/>
                  <a:pt x="4282016" y="71967"/>
                  <a:pt x="4667250" y="215900"/>
                </a:cubicBezTo>
                <a:cubicBezTo>
                  <a:pt x="5052483" y="359834"/>
                  <a:pt x="5372100" y="556684"/>
                  <a:pt x="5626100" y="806450"/>
                </a:cubicBezTo>
                <a:cubicBezTo>
                  <a:pt x="5880100" y="1056217"/>
                  <a:pt x="6070600" y="1346200"/>
                  <a:pt x="6197600" y="1676400"/>
                </a:cubicBezTo>
                <a:cubicBezTo>
                  <a:pt x="6324600" y="2006600"/>
                  <a:pt x="6388100" y="2357967"/>
                  <a:pt x="6388100" y="2730500"/>
                </a:cubicBezTo>
                <a:lnTo>
                  <a:pt x="5562600" y="2730500"/>
                </a:lnTo>
                <a:cubicBezTo>
                  <a:pt x="5562600" y="2383367"/>
                  <a:pt x="5501216" y="2082800"/>
                  <a:pt x="5378450" y="1828800"/>
                </a:cubicBezTo>
                <a:cubicBezTo>
                  <a:pt x="5255683" y="1574800"/>
                  <a:pt x="5088466" y="1367367"/>
                  <a:pt x="4876800" y="1206500"/>
                </a:cubicBezTo>
                <a:cubicBezTo>
                  <a:pt x="4665133" y="1045634"/>
                  <a:pt x="4423833" y="927100"/>
                  <a:pt x="4152900" y="850900"/>
                </a:cubicBezTo>
                <a:cubicBezTo>
                  <a:pt x="3881966" y="774700"/>
                  <a:pt x="3602566" y="736600"/>
                  <a:pt x="3314700" y="736600"/>
                </a:cubicBezTo>
                <a:cubicBezTo>
                  <a:pt x="2874433" y="736600"/>
                  <a:pt x="2504016" y="797984"/>
                  <a:pt x="2203450" y="920750"/>
                </a:cubicBezTo>
                <a:cubicBezTo>
                  <a:pt x="1902883" y="1043517"/>
                  <a:pt x="1663700" y="1202267"/>
                  <a:pt x="1485900" y="1397000"/>
                </a:cubicBezTo>
                <a:cubicBezTo>
                  <a:pt x="1308100" y="1591734"/>
                  <a:pt x="1185333" y="1807634"/>
                  <a:pt x="1117600" y="2044700"/>
                </a:cubicBezTo>
                <a:cubicBezTo>
                  <a:pt x="1049866" y="2281767"/>
                  <a:pt x="1037166" y="2518834"/>
                  <a:pt x="1079500" y="2755900"/>
                </a:cubicBezTo>
                <a:cubicBezTo>
                  <a:pt x="1130300" y="3052234"/>
                  <a:pt x="1248833" y="3289300"/>
                  <a:pt x="1435100" y="3467100"/>
                </a:cubicBezTo>
                <a:cubicBezTo>
                  <a:pt x="1621366" y="3644900"/>
                  <a:pt x="1849966" y="3790950"/>
                  <a:pt x="2120900" y="3905250"/>
                </a:cubicBezTo>
                <a:cubicBezTo>
                  <a:pt x="2391833" y="4019550"/>
                  <a:pt x="2690283" y="4112684"/>
                  <a:pt x="3016250" y="4184650"/>
                </a:cubicBezTo>
                <a:cubicBezTo>
                  <a:pt x="3342216" y="4256617"/>
                  <a:pt x="3674533" y="4332817"/>
                  <a:pt x="4013200" y="4413250"/>
                </a:cubicBezTo>
                <a:cubicBezTo>
                  <a:pt x="4351866" y="4493684"/>
                  <a:pt x="4679950" y="4588934"/>
                  <a:pt x="4997450" y="4699000"/>
                </a:cubicBezTo>
                <a:cubicBezTo>
                  <a:pt x="5314950" y="4809067"/>
                  <a:pt x="5596466" y="4957234"/>
                  <a:pt x="5842000" y="5143500"/>
                </a:cubicBezTo>
                <a:cubicBezTo>
                  <a:pt x="6087533" y="5329767"/>
                  <a:pt x="6284383" y="5568950"/>
                  <a:pt x="6432550" y="5861050"/>
                </a:cubicBezTo>
                <a:cubicBezTo>
                  <a:pt x="6580716" y="6153150"/>
                  <a:pt x="6654800" y="6519334"/>
                  <a:pt x="6654800" y="6959600"/>
                </a:cubicBezTo>
                <a:cubicBezTo>
                  <a:pt x="6654800" y="7806267"/>
                  <a:pt x="6362700" y="8462434"/>
                  <a:pt x="5778500" y="8928100"/>
                </a:cubicBezTo>
                <a:cubicBezTo>
                  <a:pt x="5194300" y="9393766"/>
                  <a:pt x="4373033" y="9626600"/>
                  <a:pt x="3314700" y="9626600"/>
                </a:cubicBezTo>
                <a:cubicBezTo>
                  <a:pt x="2840566" y="9626600"/>
                  <a:pt x="2400300" y="9565216"/>
                  <a:pt x="1993900" y="9442450"/>
                </a:cubicBezTo>
                <a:cubicBezTo>
                  <a:pt x="1587500" y="9319684"/>
                  <a:pt x="1236133" y="9133417"/>
                  <a:pt x="939800" y="8883650"/>
                </a:cubicBezTo>
                <a:cubicBezTo>
                  <a:pt x="643466" y="8633884"/>
                  <a:pt x="412750" y="8324850"/>
                  <a:pt x="247650" y="7956550"/>
                </a:cubicBezTo>
                <a:cubicBezTo>
                  <a:pt x="82550" y="7588250"/>
                  <a:pt x="0" y="7154334"/>
                  <a:pt x="0" y="6654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4" name="Freeform 3444"/>
          <p:cNvSpPr/>
          <p:nvPr/>
        </p:nvSpPr>
        <p:spPr>
          <a:xfrm>
            <a:off x="15960070" y="99514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5" name="Freeform 3445"/>
          <p:cNvSpPr/>
          <p:nvPr/>
        </p:nvSpPr>
        <p:spPr>
          <a:xfrm>
            <a:off x="16142341" y="10046513"/>
            <a:ext cx="306425" cy="476808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6" name="Freeform 3446"/>
          <p:cNvSpPr/>
          <p:nvPr/>
        </p:nvSpPr>
        <p:spPr>
          <a:xfrm>
            <a:off x="16514146" y="99131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7" name="Freeform 3447"/>
          <p:cNvSpPr/>
          <p:nvPr/>
        </p:nvSpPr>
        <p:spPr>
          <a:xfrm>
            <a:off x="16654811" y="10046513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8" name="Freeform 3448"/>
          <p:cNvSpPr/>
          <p:nvPr/>
        </p:nvSpPr>
        <p:spPr>
          <a:xfrm>
            <a:off x="17004824" y="10037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9" name="Freeform 3449"/>
          <p:cNvSpPr/>
          <p:nvPr/>
        </p:nvSpPr>
        <p:spPr>
          <a:xfrm>
            <a:off x="17372006" y="10330485"/>
            <a:ext cx="48209" cy="148590"/>
          </a:xfrm>
          <a:custGeom>
            <a:avLst/>
            <a:gdLst/>
            <a:ahLst/>
            <a:cxnLst/>
            <a:rect l="0" t="0" r="0" b="0"/>
            <a:pathLst>
              <a:path w="927100" h="2857500">
                <a:moveTo>
                  <a:pt x="927100" y="1498600"/>
                </a:moveTo>
                <a:cubicBezTo>
                  <a:pt x="927100" y="1871133"/>
                  <a:pt x="840316" y="2169583"/>
                  <a:pt x="666750" y="2393950"/>
                </a:cubicBezTo>
                <a:cubicBezTo>
                  <a:pt x="493183" y="2618316"/>
                  <a:pt x="270933" y="2772833"/>
                  <a:pt x="0" y="2857500"/>
                </a:cubicBezTo>
                <a:lnTo>
                  <a:pt x="0" y="2387600"/>
                </a:lnTo>
                <a:cubicBezTo>
                  <a:pt x="101600" y="2319866"/>
                  <a:pt x="198966" y="2226733"/>
                  <a:pt x="292100" y="2108200"/>
                </a:cubicBezTo>
                <a:cubicBezTo>
                  <a:pt x="385233" y="1989666"/>
                  <a:pt x="431800" y="1803400"/>
                  <a:pt x="431800" y="1549400"/>
                </a:cubicBezTo>
                <a:lnTo>
                  <a:pt x="431800" y="1117600"/>
                </a:lnTo>
                <a:lnTo>
                  <a:pt x="0" y="1117600"/>
                </a:lnTo>
                <a:lnTo>
                  <a:pt x="0" y="0"/>
                </a:lnTo>
                <a:lnTo>
                  <a:pt x="927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0" name="Freeform 3450"/>
          <p:cNvSpPr/>
          <p:nvPr/>
        </p:nvSpPr>
        <p:spPr>
          <a:xfrm>
            <a:off x="17700223" y="9900565"/>
            <a:ext cx="346049" cy="500583"/>
          </a:xfrm>
          <a:custGeom>
            <a:avLst/>
            <a:gdLst/>
            <a:ahLst/>
            <a:cxnLst/>
            <a:rect l="0" t="0" r="0" b="0"/>
            <a:pathLst>
              <a:path w="6654800" h="9626600">
                <a:moveTo>
                  <a:pt x="838200" y="6654800"/>
                </a:moveTo>
                <a:cubicBezTo>
                  <a:pt x="872066" y="7061200"/>
                  <a:pt x="963083" y="7406217"/>
                  <a:pt x="1111250" y="7689850"/>
                </a:cubicBezTo>
                <a:cubicBezTo>
                  <a:pt x="1259416" y="7973484"/>
                  <a:pt x="1449916" y="8204200"/>
                  <a:pt x="1682750" y="8382000"/>
                </a:cubicBezTo>
                <a:cubicBezTo>
                  <a:pt x="1915583" y="8559800"/>
                  <a:pt x="2184400" y="8688917"/>
                  <a:pt x="2489200" y="8769350"/>
                </a:cubicBezTo>
                <a:cubicBezTo>
                  <a:pt x="2794000" y="8849784"/>
                  <a:pt x="3119966" y="8890000"/>
                  <a:pt x="3467100" y="8890000"/>
                </a:cubicBezTo>
                <a:cubicBezTo>
                  <a:pt x="3873500" y="8890000"/>
                  <a:pt x="4224866" y="8839200"/>
                  <a:pt x="4521200" y="8737600"/>
                </a:cubicBezTo>
                <a:cubicBezTo>
                  <a:pt x="4817533" y="8636000"/>
                  <a:pt x="5058833" y="8498417"/>
                  <a:pt x="5245100" y="8324850"/>
                </a:cubicBezTo>
                <a:cubicBezTo>
                  <a:pt x="5431366" y="8151284"/>
                  <a:pt x="5568950" y="7950200"/>
                  <a:pt x="5657850" y="7721600"/>
                </a:cubicBezTo>
                <a:cubicBezTo>
                  <a:pt x="5746750" y="7493000"/>
                  <a:pt x="5791200" y="7251700"/>
                  <a:pt x="5791200" y="6997700"/>
                </a:cubicBezTo>
                <a:cubicBezTo>
                  <a:pt x="5791200" y="6642100"/>
                  <a:pt x="5710766" y="6354234"/>
                  <a:pt x="5549900" y="6134100"/>
                </a:cubicBezTo>
                <a:cubicBezTo>
                  <a:pt x="5389033" y="5913967"/>
                  <a:pt x="5179483" y="5734050"/>
                  <a:pt x="4921250" y="5594350"/>
                </a:cubicBezTo>
                <a:cubicBezTo>
                  <a:pt x="4663016" y="5454650"/>
                  <a:pt x="4366683" y="5342467"/>
                  <a:pt x="4032250" y="5257800"/>
                </a:cubicBezTo>
                <a:cubicBezTo>
                  <a:pt x="3697816" y="5173134"/>
                  <a:pt x="3354916" y="5090584"/>
                  <a:pt x="3003550" y="5010150"/>
                </a:cubicBezTo>
                <a:cubicBezTo>
                  <a:pt x="2652183" y="4929717"/>
                  <a:pt x="2309283" y="4834467"/>
                  <a:pt x="1974850" y="4724400"/>
                </a:cubicBezTo>
                <a:cubicBezTo>
                  <a:pt x="1640416" y="4614334"/>
                  <a:pt x="1344083" y="4466167"/>
                  <a:pt x="1085850" y="4279900"/>
                </a:cubicBezTo>
                <a:cubicBezTo>
                  <a:pt x="827616" y="4093634"/>
                  <a:pt x="618066" y="3854450"/>
                  <a:pt x="457200" y="3562350"/>
                </a:cubicBezTo>
                <a:cubicBezTo>
                  <a:pt x="296333" y="3270250"/>
                  <a:pt x="215900" y="2899834"/>
                  <a:pt x="215900" y="2451100"/>
                </a:cubicBezTo>
                <a:cubicBezTo>
                  <a:pt x="215900" y="2137834"/>
                  <a:pt x="281516" y="1833034"/>
                  <a:pt x="412750" y="1536700"/>
                </a:cubicBezTo>
                <a:cubicBezTo>
                  <a:pt x="543983" y="1240367"/>
                  <a:pt x="738716" y="977900"/>
                  <a:pt x="996950" y="749300"/>
                </a:cubicBezTo>
                <a:cubicBezTo>
                  <a:pt x="1255183" y="520700"/>
                  <a:pt x="1579033" y="338667"/>
                  <a:pt x="1968500" y="203200"/>
                </a:cubicBezTo>
                <a:cubicBezTo>
                  <a:pt x="2357966" y="67734"/>
                  <a:pt x="2806700" y="0"/>
                  <a:pt x="3314700" y="0"/>
                </a:cubicBezTo>
                <a:cubicBezTo>
                  <a:pt x="3831166" y="0"/>
                  <a:pt x="4282016" y="71967"/>
                  <a:pt x="4667250" y="215900"/>
                </a:cubicBezTo>
                <a:cubicBezTo>
                  <a:pt x="5052483" y="359834"/>
                  <a:pt x="5372100" y="556684"/>
                  <a:pt x="5626100" y="806450"/>
                </a:cubicBezTo>
                <a:cubicBezTo>
                  <a:pt x="5880100" y="1056217"/>
                  <a:pt x="6070600" y="1346200"/>
                  <a:pt x="6197600" y="1676400"/>
                </a:cubicBezTo>
                <a:cubicBezTo>
                  <a:pt x="6324600" y="2006600"/>
                  <a:pt x="6388100" y="2357967"/>
                  <a:pt x="6388100" y="2730500"/>
                </a:cubicBezTo>
                <a:lnTo>
                  <a:pt x="5562600" y="2730500"/>
                </a:lnTo>
                <a:cubicBezTo>
                  <a:pt x="5562600" y="2383367"/>
                  <a:pt x="5501216" y="2082800"/>
                  <a:pt x="5378450" y="1828800"/>
                </a:cubicBezTo>
                <a:cubicBezTo>
                  <a:pt x="5255683" y="1574800"/>
                  <a:pt x="5088466" y="1367367"/>
                  <a:pt x="4876800" y="1206500"/>
                </a:cubicBezTo>
                <a:cubicBezTo>
                  <a:pt x="4665133" y="1045634"/>
                  <a:pt x="4423833" y="927100"/>
                  <a:pt x="4152900" y="850900"/>
                </a:cubicBezTo>
                <a:cubicBezTo>
                  <a:pt x="3881966" y="774700"/>
                  <a:pt x="3602566" y="736600"/>
                  <a:pt x="3314700" y="736600"/>
                </a:cubicBezTo>
                <a:cubicBezTo>
                  <a:pt x="2874433" y="736600"/>
                  <a:pt x="2504016" y="797984"/>
                  <a:pt x="2203450" y="920750"/>
                </a:cubicBezTo>
                <a:cubicBezTo>
                  <a:pt x="1902883" y="1043517"/>
                  <a:pt x="1663700" y="1202267"/>
                  <a:pt x="1485900" y="1397000"/>
                </a:cubicBezTo>
                <a:cubicBezTo>
                  <a:pt x="1308100" y="1591734"/>
                  <a:pt x="1185333" y="1807634"/>
                  <a:pt x="1117600" y="2044700"/>
                </a:cubicBezTo>
                <a:cubicBezTo>
                  <a:pt x="1049866" y="2281767"/>
                  <a:pt x="1037166" y="2518834"/>
                  <a:pt x="1079500" y="2755900"/>
                </a:cubicBezTo>
                <a:cubicBezTo>
                  <a:pt x="1130300" y="3052234"/>
                  <a:pt x="1248833" y="3289300"/>
                  <a:pt x="1435100" y="3467100"/>
                </a:cubicBezTo>
                <a:cubicBezTo>
                  <a:pt x="1621366" y="3644900"/>
                  <a:pt x="1849966" y="3790950"/>
                  <a:pt x="2120900" y="3905250"/>
                </a:cubicBezTo>
                <a:cubicBezTo>
                  <a:pt x="2391833" y="4019550"/>
                  <a:pt x="2690283" y="4112684"/>
                  <a:pt x="3016250" y="4184650"/>
                </a:cubicBezTo>
                <a:cubicBezTo>
                  <a:pt x="3342216" y="4256617"/>
                  <a:pt x="3674533" y="4332817"/>
                  <a:pt x="4013200" y="4413250"/>
                </a:cubicBezTo>
                <a:cubicBezTo>
                  <a:pt x="4351866" y="4493684"/>
                  <a:pt x="4679950" y="4588934"/>
                  <a:pt x="4997450" y="4699000"/>
                </a:cubicBezTo>
                <a:cubicBezTo>
                  <a:pt x="5314950" y="4809067"/>
                  <a:pt x="5596466" y="4957234"/>
                  <a:pt x="5842000" y="5143500"/>
                </a:cubicBezTo>
                <a:cubicBezTo>
                  <a:pt x="6087533" y="5329767"/>
                  <a:pt x="6284383" y="5568950"/>
                  <a:pt x="6432550" y="5861050"/>
                </a:cubicBezTo>
                <a:cubicBezTo>
                  <a:pt x="6580716" y="6153150"/>
                  <a:pt x="6654800" y="6519334"/>
                  <a:pt x="6654800" y="6959600"/>
                </a:cubicBezTo>
                <a:cubicBezTo>
                  <a:pt x="6654800" y="7806267"/>
                  <a:pt x="6362700" y="8462434"/>
                  <a:pt x="5778500" y="8928100"/>
                </a:cubicBezTo>
                <a:cubicBezTo>
                  <a:pt x="5194300" y="9393766"/>
                  <a:pt x="4373033" y="9626600"/>
                  <a:pt x="3314700" y="9626600"/>
                </a:cubicBezTo>
                <a:cubicBezTo>
                  <a:pt x="2840566" y="9626600"/>
                  <a:pt x="2400300" y="9565216"/>
                  <a:pt x="1993900" y="9442450"/>
                </a:cubicBezTo>
                <a:cubicBezTo>
                  <a:pt x="1587500" y="9319684"/>
                  <a:pt x="1236133" y="9133417"/>
                  <a:pt x="939800" y="8883650"/>
                </a:cubicBezTo>
                <a:cubicBezTo>
                  <a:pt x="643466" y="8633884"/>
                  <a:pt x="412750" y="8324850"/>
                  <a:pt x="247650" y="7956550"/>
                </a:cubicBezTo>
                <a:cubicBezTo>
                  <a:pt x="82550" y="7588250"/>
                  <a:pt x="0" y="7154334"/>
                  <a:pt x="0" y="6654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1" name="Freeform 3451"/>
          <p:cNvSpPr/>
          <p:nvPr/>
        </p:nvSpPr>
        <p:spPr>
          <a:xfrm>
            <a:off x="18105710" y="100372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2" name="Freeform 3452"/>
          <p:cNvSpPr/>
          <p:nvPr/>
        </p:nvSpPr>
        <p:spPr>
          <a:xfrm>
            <a:off x="18472893" y="10037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3" name="Freeform 3453"/>
          <p:cNvSpPr/>
          <p:nvPr/>
        </p:nvSpPr>
        <p:spPr>
          <a:xfrm>
            <a:off x="18803093" y="10037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4" name="Freeform 3454"/>
          <p:cNvSpPr/>
          <p:nvPr/>
        </p:nvSpPr>
        <p:spPr>
          <a:xfrm>
            <a:off x="19189427" y="10330485"/>
            <a:ext cx="488035" cy="58115"/>
          </a:xfrm>
          <a:custGeom>
            <a:avLst/>
            <a:gdLst/>
            <a:ahLst/>
            <a:cxnLst/>
            <a:rect l="0" t="0" r="0" b="0"/>
            <a:pathLst>
              <a:path w="9385300" h="1117600">
                <a:moveTo>
                  <a:pt x="0" y="1117600"/>
                </a:moveTo>
                <a:lnTo>
                  <a:pt x="0" y="0"/>
                </a:lnTo>
                <a:lnTo>
                  <a:pt x="927100" y="0"/>
                </a:lnTo>
                <a:lnTo>
                  <a:pt x="927100" y="1117600"/>
                </a:lnTo>
                <a:close/>
                <a:moveTo>
                  <a:pt x="4229100" y="1117600"/>
                </a:moveTo>
                <a:lnTo>
                  <a:pt x="4229100" y="0"/>
                </a:lnTo>
                <a:lnTo>
                  <a:pt x="5156200" y="0"/>
                </a:lnTo>
                <a:lnTo>
                  <a:pt x="5156200" y="1117600"/>
                </a:lnTo>
                <a:close/>
                <a:moveTo>
                  <a:pt x="8458200" y="1117600"/>
                </a:moveTo>
                <a:lnTo>
                  <a:pt x="8458200" y="0"/>
                </a:lnTo>
                <a:lnTo>
                  <a:pt x="9385300" y="0"/>
                </a:lnTo>
                <a:lnTo>
                  <a:pt x="9385300" y="1117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5" name="Freeform 3455"/>
          <p:cNvSpPr/>
          <p:nvPr/>
        </p:nvSpPr>
        <p:spPr>
          <a:xfrm>
            <a:off x="19800297" y="99005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0" y="11811000"/>
                </a:moveTo>
                <a:cubicBezTo>
                  <a:pt x="609600" y="10930466"/>
                  <a:pt x="1085850" y="9988550"/>
                  <a:pt x="1428750" y="8985250"/>
                </a:cubicBezTo>
                <a:cubicBezTo>
                  <a:pt x="1771650" y="7981950"/>
                  <a:pt x="1943100" y="6942667"/>
                  <a:pt x="1943100" y="5867400"/>
                </a:cubicBezTo>
                <a:cubicBezTo>
                  <a:pt x="1943100" y="4809067"/>
                  <a:pt x="1765300" y="3784600"/>
                  <a:pt x="1409700" y="2794000"/>
                </a:cubicBezTo>
                <a:cubicBezTo>
                  <a:pt x="1054100" y="1803400"/>
                  <a:pt x="584200" y="872067"/>
                  <a:pt x="0" y="0"/>
                </a:cubicBezTo>
                <a:lnTo>
                  <a:pt x="647700" y="0"/>
                </a:lnTo>
                <a:cubicBezTo>
                  <a:pt x="994833" y="482600"/>
                  <a:pt x="1303866" y="950384"/>
                  <a:pt x="1574800" y="1403350"/>
                </a:cubicBezTo>
                <a:cubicBezTo>
                  <a:pt x="1845733" y="1856317"/>
                  <a:pt x="2072216" y="2317750"/>
                  <a:pt x="2254250" y="2787650"/>
                </a:cubicBezTo>
                <a:cubicBezTo>
                  <a:pt x="2436283" y="3257550"/>
                  <a:pt x="2575983" y="3748617"/>
                  <a:pt x="2673350" y="4260850"/>
                </a:cubicBezTo>
                <a:cubicBezTo>
                  <a:pt x="2770716" y="4773084"/>
                  <a:pt x="2819400" y="5329767"/>
                  <a:pt x="2819400" y="5930900"/>
                </a:cubicBezTo>
                <a:cubicBezTo>
                  <a:pt x="2819400" y="6515100"/>
                  <a:pt x="2770716" y="7063317"/>
                  <a:pt x="2673350" y="7575550"/>
                </a:cubicBezTo>
                <a:cubicBezTo>
                  <a:pt x="2575983" y="8087784"/>
                  <a:pt x="2434166" y="8580967"/>
                  <a:pt x="2247900" y="9055100"/>
                </a:cubicBezTo>
                <a:cubicBezTo>
                  <a:pt x="2061633" y="9529233"/>
                  <a:pt x="1833033" y="9992783"/>
                  <a:pt x="1562100" y="10445750"/>
                </a:cubicBezTo>
                <a:cubicBezTo>
                  <a:pt x="1291166" y="10898716"/>
                  <a:pt x="986366" y="11353800"/>
                  <a:pt x="647700" y="11811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Freeform 3456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57" name="Picture 345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3458" name="Picture 345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15900" y="0"/>
            <a:ext cx="10579100" cy="13716000"/>
          </a:xfrm>
          <a:prstGeom prst="rect">
            <a:avLst/>
          </a:prstGeom>
          <a:noFill/>
        </p:spPr>
      </p:pic>
      <p:pic>
        <p:nvPicPr>
          <p:cNvPr id="3459" name="Picture 345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100" y="0"/>
            <a:ext cx="13004800" cy="1371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Freeform 3460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61" name="Picture 346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3462" name="Picture 346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5981700"/>
            <a:ext cx="1231900" cy="508000"/>
          </a:xfrm>
          <a:prstGeom prst="rect">
            <a:avLst/>
          </a:prstGeom>
          <a:noFill/>
        </p:spPr>
      </p:pic>
      <p:pic>
        <p:nvPicPr>
          <p:cNvPr id="3463" name="Picture 346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3100" y="5867400"/>
            <a:ext cx="1231900" cy="622300"/>
          </a:xfrm>
          <a:prstGeom prst="rect">
            <a:avLst/>
          </a:prstGeom>
          <a:noFill/>
        </p:spPr>
      </p:pic>
      <p:pic>
        <p:nvPicPr>
          <p:cNvPr id="3464" name="Picture 346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5829300"/>
            <a:ext cx="800100" cy="774700"/>
          </a:xfrm>
          <a:prstGeom prst="rect">
            <a:avLst/>
          </a:prstGeom>
          <a:noFill/>
        </p:spPr>
      </p:pic>
      <p:pic>
        <p:nvPicPr>
          <p:cNvPr id="3465" name="Picture 346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6692900"/>
            <a:ext cx="787400" cy="647700"/>
          </a:xfrm>
          <a:prstGeom prst="rect">
            <a:avLst/>
          </a:prstGeom>
          <a:noFill/>
        </p:spPr>
      </p:pic>
      <p:pic>
        <p:nvPicPr>
          <p:cNvPr id="3466" name="Picture 346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6832600"/>
            <a:ext cx="228600" cy="520700"/>
          </a:xfrm>
          <a:prstGeom prst="rect">
            <a:avLst/>
          </a:prstGeom>
          <a:noFill/>
        </p:spPr>
      </p:pic>
      <p:pic>
        <p:nvPicPr>
          <p:cNvPr id="3467" name="Picture 346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300" y="6692900"/>
            <a:ext cx="4165600" cy="647700"/>
          </a:xfrm>
          <a:prstGeom prst="rect">
            <a:avLst/>
          </a:prstGeom>
          <a:noFill/>
        </p:spPr>
      </p:pic>
      <p:pic>
        <p:nvPicPr>
          <p:cNvPr id="3468" name="Picture 346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93100" y="7099300"/>
            <a:ext cx="254000" cy="368300"/>
          </a:xfrm>
          <a:prstGeom prst="rect">
            <a:avLst/>
          </a:prstGeom>
          <a:noFill/>
        </p:spPr>
      </p:pic>
      <p:pic>
        <p:nvPicPr>
          <p:cNvPr id="3469" name="Picture 346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7543800"/>
            <a:ext cx="1600200" cy="647700"/>
          </a:xfrm>
          <a:prstGeom prst="rect">
            <a:avLst/>
          </a:prstGeom>
          <a:noFill/>
        </p:spPr>
      </p:pic>
      <p:pic>
        <p:nvPicPr>
          <p:cNvPr id="3470" name="Picture 347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7683500"/>
            <a:ext cx="228600" cy="520700"/>
          </a:xfrm>
          <a:prstGeom prst="rect">
            <a:avLst/>
          </a:prstGeom>
          <a:noFill/>
        </p:spPr>
      </p:pic>
      <p:pic>
        <p:nvPicPr>
          <p:cNvPr id="3471" name="Picture 347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7531100"/>
            <a:ext cx="406400" cy="774700"/>
          </a:xfrm>
          <a:prstGeom prst="rect">
            <a:avLst/>
          </a:prstGeom>
          <a:noFill/>
        </p:spPr>
      </p:pic>
      <p:pic>
        <p:nvPicPr>
          <p:cNvPr id="3472" name="Picture 347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5800" y="8534400"/>
            <a:ext cx="2743200" cy="647700"/>
          </a:xfrm>
          <a:prstGeom prst="rect">
            <a:avLst/>
          </a:prstGeom>
          <a:noFill/>
        </p:spPr>
      </p:pic>
      <p:pic>
        <p:nvPicPr>
          <p:cNvPr id="3473" name="Picture 3473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8534400"/>
            <a:ext cx="241300" cy="520700"/>
          </a:xfrm>
          <a:prstGeom prst="rect">
            <a:avLst/>
          </a:prstGeom>
          <a:noFill/>
        </p:spPr>
      </p:pic>
      <p:pic>
        <p:nvPicPr>
          <p:cNvPr id="3474" name="Picture 3474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9100" y="8394700"/>
            <a:ext cx="2540000" cy="647700"/>
          </a:xfrm>
          <a:prstGeom prst="rect">
            <a:avLst/>
          </a:prstGeom>
          <a:noFill/>
        </p:spPr>
      </p:pic>
      <p:pic>
        <p:nvPicPr>
          <p:cNvPr id="3475" name="Picture 3475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9200" y="9232900"/>
            <a:ext cx="406400" cy="774700"/>
          </a:xfrm>
          <a:prstGeom prst="rect">
            <a:avLst/>
          </a:prstGeom>
          <a:noFill/>
        </p:spPr>
      </p:pic>
      <p:pic>
        <p:nvPicPr>
          <p:cNvPr id="3476" name="Picture 347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200" y="10083800"/>
            <a:ext cx="800100" cy="774700"/>
          </a:xfrm>
          <a:prstGeom prst="rect">
            <a:avLst/>
          </a:prstGeom>
          <a:noFill/>
        </p:spPr>
      </p:pic>
      <p:pic>
        <p:nvPicPr>
          <p:cNvPr id="3477" name="Picture 3477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87300" y="5461000"/>
            <a:ext cx="2336800" cy="723900"/>
          </a:xfrm>
          <a:prstGeom prst="rect">
            <a:avLst/>
          </a:prstGeom>
          <a:noFill/>
        </p:spPr>
      </p:pic>
      <p:pic>
        <p:nvPicPr>
          <p:cNvPr id="3478" name="Picture 347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41600" y="5397500"/>
            <a:ext cx="2730500" cy="660400"/>
          </a:xfrm>
          <a:prstGeom prst="rect">
            <a:avLst/>
          </a:prstGeom>
          <a:noFill/>
        </p:spPr>
      </p:pic>
      <p:pic>
        <p:nvPicPr>
          <p:cNvPr id="3479" name="Picture 3479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27700" y="5397500"/>
            <a:ext cx="406400" cy="774700"/>
          </a:xfrm>
          <a:prstGeom prst="rect">
            <a:avLst/>
          </a:prstGeom>
          <a:noFill/>
        </p:spPr>
      </p:pic>
      <p:pic>
        <p:nvPicPr>
          <p:cNvPr id="3480" name="Picture 348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36600" y="6261100"/>
            <a:ext cx="1600200" cy="647700"/>
          </a:xfrm>
          <a:prstGeom prst="rect">
            <a:avLst/>
          </a:prstGeom>
          <a:noFill/>
        </p:spPr>
      </p:pic>
      <p:pic>
        <p:nvPicPr>
          <p:cNvPr id="3481" name="Picture 3481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67000" y="6248400"/>
            <a:ext cx="1562100" cy="774700"/>
          </a:xfrm>
          <a:prstGeom prst="rect">
            <a:avLst/>
          </a:prstGeom>
          <a:noFill/>
        </p:spPr>
      </p:pic>
      <p:pic>
        <p:nvPicPr>
          <p:cNvPr id="3482" name="Picture 3482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9400" y="7162800"/>
            <a:ext cx="2298700" cy="596900"/>
          </a:xfrm>
          <a:prstGeom prst="rect">
            <a:avLst/>
          </a:prstGeom>
          <a:noFill/>
        </p:spPr>
      </p:pic>
      <p:pic>
        <p:nvPicPr>
          <p:cNvPr id="3483" name="Picture 3483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03700" y="7099300"/>
            <a:ext cx="406400" cy="774700"/>
          </a:xfrm>
          <a:prstGeom prst="rect">
            <a:avLst/>
          </a:prstGeom>
          <a:noFill/>
        </p:spPr>
      </p:pic>
      <p:pic>
        <p:nvPicPr>
          <p:cNvPr id="3484" name="Picture 3484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47900" y="8102600"/>
            <a:ext cx="2743200" cy="647700"/>
          </a:xfrm>
          <a:prstGeom prst="rect">
            <a:avLst/>
          </a:prstGeom>
          <a:noFill/>
        </p:spPr>
      </p:pic>
      <p:pic>
        <p:nvPicPr>
          <p:cNvPr id="3485" name="Picture 3485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1900" y="8102600"/>
            <a:ext cx="241300" cy="520700"/>
          </a:xfrm>
          <a:prstGeom prst="rect">
            <a:avLst/>
          </a:prstGeom>
          <a:noFill/>
        </p:spPr>
      </p:pic>
      <p:pic>
        <p:nvPicPr>
          <p:cNvPr id="3486" name="Picture 3486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91200" y="7962900"/>
            <a:ext cx="2540000" cy="647700"/>
          </a:xfrm>
          <a:prstGeom prst="rect">
            <a:avLst/>
          </a:prstGeom>
          <a:noFill/>
        </p:spPr>
      </p:pic>
      <p:pic>
        <p:nvPicPr>
          <p:cNvPr id="3487" name="Picture 3487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11300" y="8801100"/>
            <a:ext cx="406400" cy="774700"/>
          </a:xfrm>
          <a:prstGeom prst="rect">
            <a:avLst/>
          </a:prstGeom>
          <a:noFill/>
        </p:spPr>
      </p:pic>
      <p:pic>
        <p:nvPicPr>
          <p:cNvPr id="3488" name="Picture 3488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9300" y="9652000"/>
            <a:ext cx="406400" cy="774700"/>
          </a:xfrm>
          <a:prstGeom prst="rect">
            <a:avLst/>
          </a:prstGeom>
          <a:noFill/>
        </p:spPr>
      </p:pic>
      <p:pic>
        <p:nvPicPr>
          <p:cNvPr id="3489" name="Picture 3489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87300" y="10502900"/>
            <a:ext cx="406400" cy="774700"/>
          </a:xfrm>
          <a:prstGeom prst="rect">
            <a:avLst/>
          </a:prstGeom>
          <a:noFill/>
        </p:spPr>
      </p:pic>
      <p:sp>
        <p:nvSpPr>
          <p:cNvPr id="3490" name="Rectangle 3490"/>
          <p:cNvSpPr/>
          <p:nvPr/>
        </p:nvSpPr>
        <p:spPr>
          <a:xfrm>
            <a:off x="1752600" y="5594350"/>
            <a:ext cx="3810561" cy="952500"/>
          </a:xfrm>
          <a:prstGeom prst="rect">
            <a:avLst/>
          </a:prstGeom>
        </p:spPr>
      </p:sp>
      <p:sp>
        <p:nvSpPr>
          <p:cNvPr id="3491" name="Freeform 3491"/>
          <p:cNvSpPr/>
          <p:nvPr/>
        </p:nvSpPr>
        <p:spPr>
          <a:xfrm>
            <a:off x="1800661" y="6031865"/>
            <a:ext cx="288667" cy="356235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2" name="Freeform 3492"/>
          <p:cNvSpPr/>
          <p:nvPr/>
        </p:nvSpPr>
        <p:spPr>
          <a:xfrm>
            <a:off x="2173976" y="60318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3" name="Freeform 3493"/>
          <p:cNvSpPr/>
          <p:nvPr/>
        </p:nvSpPr>
        <p:spPr>
          <a:xfrm>
            <a:off x="2520928" y="6041390"/>
            <a:ext cx="368349" cy="346710"/>
          </a:xfrm>
          <a:custGeom>
            <a:avLst/>
            <a:gdLst/>
            <a:ahLst/>
            <a:cxnLst/>
            <a:rect l="0" t="0" r="0" b="0"/>
            <a:pathLst>
              <a:path w="7366992" h="6934200">
                <a:moveTo>
                  <a:pt x="1128712" y="6934200"/>
                </a:moveTo>
                <a:lnTo>
                  <a:pt x="0" y="0"/>
                </a:lnTo>
                <a:lnTo>
                  <a:pt x="1072753" y="0"/>
                </a:lnTo>
                <a:lnTo>
                  <a:pt x="1730177" y="4221361"/>
                </a:lnTo>
                <a:lnTo>
                  <a:pt x="1903809" y="5202238"/>
                </a:lnTo>
                <a:lnTo>
                  <a:pt x="2071291" y="4221361"/>
                </a:lnTo>
                <a:lnTo>
                  <a:pt x="3175000" y="0"/>
                </a:lnTo>
                <a:lnTo>
                  <a:pt x="4210645" y="0"/>
                </a:lnTo>
                <a:lnTo>
                  <a:pt x="5457031" y="4221361"/>
                </a:lnTo>
                <a:lnTo>
                  <a:pt x="5674122" y="5202238"/>
                </a:lnTo>
                <a:lnTo>
                  <a:pt x="5816798" y="4221361"/>
                </a:lnTo>
                <a:lnTo>
                  <a:pt x="6480175" y="0"/>
                </a:lnTo>
                <a:lnTo>
                  <a:pt x="7366992" y="0"/>
                </a:lnTo>
                <a:lnTo>
                  <a:pt x="6244630" y="6934200"/>
                </a:lnTo>
                <a:lnTo>
                  <a:pt x="5165527" y="6934200"/>
                </a:lnTo>
                <a:lnTo>
                  <a:pt x="3838575" y="2470746"/>
                </a:lnTo>
                <a:lnTo>
                  <a:pt x="3627636" y="1489869"/>
                </a:lnTo>
                <a:lnTo>
                  <a:pt x="3596680" y="1489869"/>
                </a:lnTo>
                <a:lnTo>
                  <a:pt x="3404394" y="2464594"/>
                </a:lnTo>
                <a:lnTo>
                  <a:pt x="2251075" y="69342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4" name="Freeform 3494"/>
          <p:cNvSpPr/>
          <p:nvPr/>
        </p:nvSpPr>
        <p:spPr>
          <a:xfrm>
            <a:off x="3287077" y="5906770"/>
            <a:ext cx="360908" cy="481330"/>
          </a:xfrm>
          <a:custGeom>
            <a:avLst/>
            <a:gdLst/>
            <a:ahLst/>
            <a:cxnLst/>
            <a:rect l="0" t="0" r="0" b="0"/>
            <a:pathLst>
              <a:path w="7218164" h="9626600">
                <a:moveTo>
                  <a:pt x="6015236" y="0"/>
                </a:moveTo>
                <a:lnTo>
                  <a:pt x="7218164" y="0"/>
                </a:lnTo>
                <a:lnTo>
                  <a:pt x="4254103" y="9626600"/>
                </a:lnTo>
                <a:lnTo>
                  <a:pt x="2982912" y="9626600"/>
                </a:lnTo>
                <a:lnTo>
                  <a:pt x="0" y="0"/>
                </a:lnTo>
                <a:lnTo>
                  <a:pt x="1320998" y="0"/>
                </a:lnTo>
                <a:lnTo>
                  <a:pt x="3410743" y="6728421"/>
                </a:lnTo>
                <a:lnTo>
                  <a:pt x="3683595" y="7728943"/>
                </a:lnTo>
                <a:lnTo>
                  <a:pt x="3925490" y="6734175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5" name="Freeform 3495"/>
          <p:cNvSpPr/>
          <p:nvPr/>
        </p:nvSpPr>
        <p:spPr>
          <a:xfrm>
            <a:off x="3702252" y="6041390"/>
            <a:ext cx="288667" cy="356235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5773340" y="0"/>
                </a:moveTo>
                <a:lnTo>
                  <a:pt x="5773340" y="6934200"/>
                </a:lnTo>
                <a:lnTo>
                  <a:pt x="4619823" y="6934200"/>
                </a:lnTo>
                <a:lnTo>
                  <a:pt x="4619823" y="5406827"/>
                </a:lnTo>
                <a:cubicBezTo>
                  <a:pt x="4247819" y="5979518"/>
                  <a:pt x="3834408" y="6409003"/>
                  <a:pt x="3379589" y="6695282"/>
                </a:cubicBezTo>
                <a:cubicBezTo>
                  <a:pt x="2924902" y="6981560"/>
                  <a:pt x="2470150" y="7124700"/>
                  <a:pt x="2015331" y="7124700"/>
                </a:cubicBezTo>
                <a:cubicBezTo>
                  <a:pt x="1610254" y="7124700"/>
                  <a:pt x="1239242" y="7016088"/>
                  <a:pt x="902295" y="6798866"/>
                </a:cubicBezTo>
                <a:cubicBezTo>
                  <a:pt x="565348" y="6581643"/>
                  <a:pt x="330729" y="6296158"/>
                  <a:pt x="198437" y="5942410"/>
                </a:cubicBezTo>
                <a:cubicBezTo>
                  <a:pt x="66146" y="5588662"/>
                  <a:pt x="0" y="4898761"/>
                  <a:pt x="0" y="3872707"/>
                </a:cubicBezTo>
                <a:lnTo>
                  <a:pt x="0" y="0"/>
                </a:lnTo>
                <a:lnTo>
                  <a:pt x="1153318" y="0"/>
                </a:lnTo>
                <a:lnTo>
                  <a:pt x="1153318" y="4011811"/>
                </a:lnTo>
                <a:cubicBezTo>
                  <a:pt x="1153318" y="4677238"/>
                  <a:pt x="1185333" y="5116447"/>
                  <a:pt x="1249362" y="5329436"/>
                </a:cubicBezTo>
                <a:cubicBezTo>
                  <a:pt x="1313524" y="5542294"/>
                  <a:pt x="1431395" y="5716919"/>
                  <a:pt x="1602978" y="5853311"/>
                </a:cubicBezTo>
                <a:cubicBezTo>
                  <a:pt x="1774560" y="5989704"/>
                  <a:pt x="1959570" y="6057900"/>
                  <a:pt x="2158008" y="6057900"/>
                </a:cubicBezTo>
                <a:cubicBezTo>
                  <a:pt x="2563085" y="6057900"/>
                  <a:pt x="2998126" y="5866739"/>
                  <a:pt x="3463131" y="5484416"/>
                </a:cubicBezTo>
                <a:cubicBezTo>
                  <a:pt x="3928268" y="5102093"/>
                  <a:pt x="4313833" y="4619493"/>
                  <a:pt x="4619823" y="4036616"/>
                </a:cubicBezTo>
                <a:lnTo>
                  <a:pt x="4619823" y="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6" name="Freeform 3496"/>
          <p:cNvSpPr/>
          <p:nvPr/>
        </p:nvSpPr>
        <p:spPr>
          <a:xfrm>
            <a:off x="4079287" y="60318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7" name="Freeform 3497"/>
          <p:cNvSpPr/>
          <p:nvPr/>
        </p:nvSpPr>
        <p:spPr>
          <a:xfrm>
            <a:off x="4859388" y="5878195"/>
            <a:ext cx="274091" cy="625475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5481836" y="12509500"/>
                </a:moveTo>
                <a:cubicBezTo>
                  <a:pt x="4336719" y="12439253"/>
                  <a:pt x="3371387" y="12115733"/>
                  <a:pt x="2585839" y="11538942"/>
                </a:cubicBezTo>
                <a:cubicBezTo>
                  <a:pt x="1800423" y="10962150"/>
                  <a:pt x="1173096" y="10183813"/>
                  <a:pt x="703858" y="9203929"/>
                </a:cubicBezTo>
                <a:cubicBezTo>
                  <a:pt x="234619" y="8223912"/>
                  <a:pt x="0" y="7241911"/>
                  <a:pt x="0" y="6257925"/>
                </a:cubicBezTo>
                <a:cubicBezTo>
                  <a:pt x="0" y="5273808"/>
                  <a:pt x="234619" y="4291807"/>
                  <a:pt x="703858" y="3311922"/>
                </a:cubicBezTo>
                <a:cubicBezTo>
                  <a:pt x="1173096" y="2332038"/>
                  <a:pt x="1800423" y="1553700"/>
                  <a:pt x="2585839" y="976908"/>
                </a:cubicBezTo>
                <a:cubicBezTo>
                  <a:pt x="3371387" y="400116"/>
                  <a:pt x="4336719" y="74480"/>
                  <a:pt x="5481836" y="0"/>
                </a:cubicBezTo>
                <a:lnTo>
                  <a:pt x="5481836" y="965200"/>
                </a:lnTo>
                <a:cubicBezTo>
                  <a:pt x="4617839" y="1043782"/>
                  <a:pt x="3874757" y="1334228"/>
                  <a:pt x="3252589" y="1836540"/>
                </a:cubicBezTo>
                <a:cubicBezTo>
                  <a:pt x="2630421" y="2338719"/>
                  <a:pt x="2141537" y="2978415"/>
                  <a:pt x="1785937" y="3755629"/>
                </a:cubicBezTo>
                <a:cubicBezTo>
                  <a:pt x="1430470" y="4532842"/>
                  <a:pt x="1252736" y="5365883"/>
                  <a:pt x="1252736" y="6254750"/>
                </a:cubicBezTo>
                <a:cubicBezTo>
                  <a:pt x="1252736" y="7143618"/>
                  <a:pt x="1430470" y="7976659"/>
                  <a:pt x="1785937" y="8753872"/>
                </a:cubicBezTo>
                <a:cubicBezTo>
                  <a:pt x="2141537" y="9531086"/>
                  <a:pt x="2630421" y="10169790"/>
                  <a:pt x="3252589" y="10669984"/>
                </a:cubicBezTo>
                <a:cubicBezTo>
                  <a:pt x="3874757" y="11170179"/>
                  <a:pt x="4617839" y="11461617"/>
                  <a:pt x="5481836" y="11544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8" name="Freeform 3498"/>
          <p:cNvSpPr/>
          <p:nvPr/>
        </p:nvSpPr>
        <p:spPr>
          <a:xfrm>
            <a:off x="5247586" y="58781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9" name="Rectangle 3499"/>
          <p:cNvSpPr/>
          <p:nvPr/>
        </p:nvSpPr>
        <p:spPr>
          <a:xfrm>
            <a:off x="1752600" y="6445250"/>
            <a:ext cx="7621187" cy="3505200"/>
          </a:xfrm>
          <a:prstGeom prst="rect">
            <a:avLst/>
          </a:prstGeom>
        </p:spPr>
      </p:sp>
      <p:sp>
        <p:nvSpPr>
          <p:cNvPr id="3500" name="Freeform 3500"/>
          <p:cNvSpPr/>
          <p:nvPr/>
        </p:nvSpPr>
        <p:spPr>
          <a:xfrm>
            <a:off x="2555036" y="688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1" name="Freeform 3501"/>
          <p:cNvSpPr/>
          <p:nvPr/>
        </p:nvSpPr>
        <p:spPr>
          <a:xfrm>
            <a:off x="2933302" y="67386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2" name="Freeform 3502"/>
          <p:cNvSpPr/>
          <p:nvPr/>
        </p:nvSpPr>
        <p:spPr>
          <a:xfrm>
            <a:off x="3416686" y="6882765"/>
            <a:ext cx="101074" cy="370840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3" name="Freeform 3503"/>
          <p:cNvSpPr/>
          <p:nvPr/>
        </p:nvSpPr>
        <p:spPr>
          <a:xfrm>
            <a:off x="4123617" y="6738620"/>
            <a:ext cx="211772" cy="173355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4" name="Freeform 3504"/>
          <p:cNvSpPr/>
          <p:nvPr/>
        </p:nvSpPr>
        <p:spPr>
          <a:xfrm>
            <a:off x="4442053" y="6757670"/>
            <a:ext cx="336718" cy="481330"/>
          </a:xfrm>
          <a:custGeom>
            <a:avLst/>
            <a:gdLst/>
            <a:ahLst/>
            <a:cxnLst/>
            <a:rect l="0" t="0" r="0" b="0"/>
            <a:pathLst>
              <a:path w="6734374" h="9626600">
                <a:moveTo>
                  <a:pt x="0" y="7023100"/>
                </a:moveTo>
                <a:lnTo>
                  <a:pt x="0" y="6159500"/>
                </a:lnTo>
                <a:lnTo>
                  <a:pt x="1213247" y="6159500"/>
                </a:lnTo>
                <a:lnTo>
                  <a:pt x="1887538" y="3606800"/>
                </a:lnTo>
                <a:lnTo>
                  <a:pt x="0" y="3606800"/>
                </a:lnTo>
                <a:lnTo>
                  <a:pt x="0" y="2743200"/>
                </a:lnTo>
                <a:lnTo>
                  <a:pt x="2115543" y="2743200"/>
                </a:lnTo>
                <a:lnTo>
                  <a:pt x="2840038" y="0"/>
                </a:lnTo>
                <a:lnTo>
                  <a:pt x="3745508" y="0"/>
                </a:lnTo>
                <a:lnTo>
                  <a:pt x="3024585" y="2743200"/>
                </a:lnTo>
                <a:lnTo>
                  <a:pt x="4783932" y="2743200"/>
                </a:lnTo>
                <a:lnTo>
                  <a:pt x="5531446" y="0"/>
                </a:lnTo>
                <a:lnTo>
                  <a:pt x="6436718" y="0"/>
                </a:lnTo>
                <a:lnTo>
                  <a:pt x="5692775" y="2743200"/>
                </a:lnTo>
                <a:lnTo>
                  <a:pt x="6734374" y="2743200"/>
                </a:lnTo>
                <a:lnTo>
                  <a:pt x="6734374" y="3606800"/>
                </a:lnTo>
                <a:lnTo>
                  <a:pt x="5458619" y="3606800"/>
                </a:lnTo>
                <a:lnTo>
                  <a:pt x="4766271" y="6159500"/>
                </a:lnTo>
                <a:lnTo>
                  <a:pt x="6734374" y="6159500"/>
                </a:lnTo>
                <a:lnTo>
                  <a:pt x="6734374" y="7023100"/>
                </a:lnTo>
                <a:lnTo>
                  <a:pt x="4532114" y="7023100"/>
                </a:lnTo>
                <a:lnTo>
                  <a:pt x="3826074" y="9626600"/>
                </a:lnTo>
                <a:lnTo>
                  <a:pt x="2908300" y="9626600"/>
                </a:lnTo>
                <a:lnTo>
                  <a:pt x="3617714" y="7023100"/>
                </a:lnTo>
                <a:lnTo>
                  <a:pt x="1899643" y="7023100"/>
                </a:lnTo>
                <a:lnTo>
                  <a:pt x="1215430" y="9626600"/>
                </a:lnTo>
                <a:lnTo>
                  <a:pt x="297657" y="9626600"/>
                </a:lnTo>
                <a:lnTo>
                  <a:pt x="985243" y="7023100"/>
                </a:lnTo>
                <a:close/>
                <a:moveTo>
                  <a:pt x="2126655" y="6159500"/>
                </a:moveTo>
                <a:lnTo>
                  <a:pt x="3853061" y="6159500"/>
                </a:lnTo>
                <a:lnTo>
                  <a:pt x="4548585" y="3606800"/>
                </a:lnTo>
                <a:lnTo>
                  <a:pt x="2797572" y="36068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5" name="Freeform 3505"/>
          <p:cNvSpPr/>
          <p:nvPr/>
        </p:nvSpPr>
        <p:spPr>
          <a:xfrm>
            <a:off x="4853190" y="6882765"/>
            <a:ext cx="281533" cy="365760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6" name="Freeform 3506"/>
          <p:cNvSpPr/>
          <p:nvPr/>
        </p:nvSpPr>
        <p:spPr>
          <a:xfrm>
            <a:off x="5222476" y="688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7" name="Freeform 3507"/>
          <p:cNvSpPr/>
          <p:nvPr/>
        </p:nvSpPr>
        <p:spPr>
          <a:xfrm>
            <a:off x="5600742" y="67386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8" name="Freeform 3508"/>
          <p:cNvSpPr/>
          <p:nvPr/>
        </p:nvSpPr>
        <p:spPr>
          <a:xfrm>
            <a:off x="5984603" y="688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9" name="Freeform 3509"/>
          <p:cNvSpPr/>
          <p:nvPr/>
        </p:nvSpPr>
        <p:spPr>
          <a:xfrm>
            <a:off x="6376203" y="6882765"/>
            <a:ext cx="288667" cy="365760"/>
          </a:xfrm>
          <a:custGeom>
            <a:avLst/>
            <a:gdLst/>
            <a:ahLst/>
            <a:cxnLst/>
            <a:rect l="0" t="0" r="0" b="0"/>
            <a:pathLst>
              <a:path w="5773340" h="7315200">
                <a:moveTo>
                  <a:pt x="5773340" y="6922096"/>
                </a:moveTo>
                <a:cubicBezTo>
                  <a:pt x="5000228" y="7184165"/>
                  <a:pt x="4264355" y="7315200"/>
                  <a:pt x="3565723" y="7315200"/>
                </a:cubicBezTo>
                <a:cubicBezTo>
                  <a:pt x="2871192" y="7315200"/>
                  <a:pt x="2254183" y="7154928"/>
                  <a:pt x="1714698" y="6834386"/>
                </a:cubicBezTo>
                <a:cubicBezTo>
                  <a:pt x="1175213" y="6513844"/>
                  <a:pt x="754525" y="6079530"/>
                  <a:pt x="452636" y="5531446"/>
                </a:cubicBezTo>
                <a:cubicBezTo>
                  <a:pt x="150878" y="4983361"/>
                  <a:pt x="0" y="4359805"/>
                  <a:pt x="0" y="3660775"/>
                </a:cubicBezTo>
                <a:cubicBezTo>
                  <a:pt x="0" y="2610115"/>
                  <a:pt x="342106" y="1737321"/>
                  <a:pt x="1026318" y="1042393"/>
                </a:cubicBezTo>
                <a:cubicBezTo>
                  <a:pt x="1710531" y="347465"/>
                  <a:pt x="2536296" y="0"/>
                  <a:pt x="3503612" y="0"/>
                </a:cubicBezTo>
                <a:cubicBezTo>
                  <a:pt x="4218913" y="0"/>
                  <a:pt x="4975489" y="134938"/>
                  <a:pt x="5773340" y="404813"/>
                </a:cubicBezTo>
                <a:lnTo>
                  <a:pt x="5773340" y="1516460"/>
                </a:lnTo>
                <a:cubicBezTo>
                  <a:pt x="4967155" y="1148954"/>
                  <a:pt x="4245768" y="965200"/>
                  <a:pt x="3609181" y="965200"/>
                </a:cubicBezTo>
                <a:cubicBezTo>
                  <a:pt x="3187435" y="965200"/>
                  <a:pt x="2790494" y="1069446"/>
                  <a:pt x="2418358" y="1277938"/>
                </a:cubicBezTo>
                <a:cubicBezTo>
                  <a:pt x="2046353" y="1486430"/>
                  <a:pt x="1759082" y="1811603"/>
                  <a:pt x="1556543" y="2253457"/>
                </a:cubicBezTo>
                <a:cubicBezTo>
                  <a:pt x="1354005" y="2695311"/>
                  <a:pt x="1252736" y="3149534"/>
                  <a:pt x="1252736" y="3616127"/>
                </a:cubicBezTo>
                <a:cubicBezTo>
                  <a:pt x="1252736" y="4239618"/>
                  <a:pt x="1448064" y="4834203"/>
                  <a:pt x="1838722" y="5399882"/>
                </a:cubicBezTo>
                <a:cubicBezTo>
                  <a:pt x="2229379" y="5965561"/>
                  <a:pt x="2842286" y="6248400"/>
                  <a:pt x="3677443" y="6248400"/>
                </a:cubicBezTo>
                <a:cubicBezTo>
                  <a:pt x="3929591" y="6248400"/>
                  <a:pt x="4177572" y="6230872"/>
                  <a:pt x="4421386" y="6195815"/>
                </a:cubicBezTo>
                <a:cubicBezTo>
                  <a:pt x="4665332" y="6160625"/>
                  <a:pt x="5115983" y="6031574"/>
                  <a:pt x="5773340" y="5808663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0" name="Freeform 3510"/>
          <p:cNvSpPr/>
          <p:nvPr/>
        </p:nvSpPr>
        <p:spPr>
          <a:xfrm>
            <a:off x="6736183" y="67818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1" name="Freeform 3511"/>
          <p:cNvSpPr/>
          <p:nvPr/>
        </p:nvSpPr>
        <p:spPr>
          <a:xfrm>
            <a:off x="7114458" y="6882765"/>
            <a:ext cx="327114" cy="365760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2" name="Freeform 3512"/>
          <p:cNvSpPr/>
          <p:nvPr/>
        </p:nvSpPr>
        <p:spPr>
          <a:xfrm>
            <a:off x="7546064" y="6882765"/>
            <a:ext cx="259824" cy="356235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3" name="Freeform 3513"/>
          <p:cNvSpPr/>
          <p:nvPr/>
        </p:nvSpPr>
        <p:spPr>
          <a:xfrm>
            <a:off x="7934251" y="6738620"/>
            <a:ext cx="211772" cy="173355"/>
          </a:xfrm>
          <a:custGeom>
            <a:avLst/>
            <a:gdLst/>
            <a:ahLst/>
            <a:cxnLst/>
            <a:rect l="0" t="0" r="0" b="0"/>
            <a:pathLst>
              <a:path w="4235450" h="3467100">
                <a:moveTo>
                  <a:pt x="1190625" y="3467100"/>
                </a:moveTo>
                <a:lnTo>
                  <a:pt x="396875" y="3467100"/>
                </a:lnTo>
                <a:lnTo>
                  <a:pt x="0" y="0"/>
                </a:lnTo>
                <a:lnTo>
                  <a:pt x="1544240" y="0"/>
                </a:lnTo>
                <a:close/>
                <a:moveTo>
                  <a:pt x="3863380" y="3467100"/>
                </a:moveTo>
                <a:lnTo>
                  <a:pt x="3075781" y="3467100"/>
                </a:lnTo>
                <a:lnTo>
                  <a:pt x="2722364" y="0"/>
                </a:lnTo>
                <a:lnTo>
                  <a:pt x="4235450" y="0"/>
                </a:ln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4" name="Freeform 3514"/>
          <p:cNvSpPr/>
          <p:nvPr/>
        </p:nvSpPr>
        <p:spPr>
          <a:xfrm>
            <a:off x="8362119" y="7147560"/>
            <a:ext cx="117822" cy="226060"/>
          </a:xfrm>
          <a:custGeom>
            <a:avLst/>
            <a:gdLst/>
            <a:ahLst/>
            <a:cxnLst/>
            <a:rect l="0" t="0" r="0" b="0"/>
            <a:pathLst>
              <a:path w="2356446" h="4521200">
                <a:moveTo>
                  <a:pt x="0" y="4521200"/>
                </a:moveTo>
                <a:lnTo>
                  <a:pt x="0" y="3746500"/>
                </a:lnTo>
                <a:cubicBezTo>
                  <a:pt x="297657" y="3668447"/>
                  <a:pt x="524008" y="3556396"/>
                  <a:pt x="679054" y="3410346"/>
                </a:cubicBezTo>
                <a:cubicBezTo>
                  <a:pt x="834099" y="3264429"/>
                  <a:pt x="958123" y="3079485"/>
                  <a:pt x="1051124" y="2855515"/>
                </a:cubicBezTo>
                <a:cubicBezTo>
                  <a:pt x="1144125" y="2631545"/>
                  <a:pt x="1190625" y="2361273"/>
                  <a:pt x="1190625" y="2044700"/>
                </a:cubicBezTo>
                <a:cubicBezTo>
                  <a:pt x="806186" y="2044700"/>
                  <a:pt x="523016" y="1935956"/>
                  <a:pt x="341114" y="1718469"/>
                </a:cubicBezTo>
                <a:cubicBezTo>
                  <a:pt x="159213" y="1500849"/>
                  <a:pt x="68263" y="1267752"/>
                  <a:pt x="68263" y="1019175"/>
                </a:cubicBezTo>
                <a:cubicBezTo>
                  <a:pt x="68263" y="733293"/>
                  <a:pt x="169532" y="491993"/>
                  <a:pt x="372071" y="295275"/>
                </a:cubicBezTo>
                <a:cubicBezTo>
                  <a:pt x="574609" y="98425"/>
                  <a:pt x="810287" y="0"/>
                  <a:pt x="1079104" y="0"/>
                </a:cubicBezTo>
                <a:cubicBezTo>
                  <a:pt x="1426369" y="0"/>
                  <a:pt x="1726076" y="149887"/>
                  <a:pt x="1978224" y="449660"/>
                </a:cubicBezTo>
                <a:cubicBezTo>
                  <a:pt x="2230372" y="749433"/>
                  <a:pt x="2356446" y="1159802"/>
                  <a:pt x="2356446" y="1680766"/>
                </a:cubicBezTo>
                <a:cubicBezTo>
                  <a:pt x="2356446" y="2135584"/>
                  <a:pt x="2257227" y="2564540"/>
                  <a:pt x="2058789" y="2967632"/>
                </a:cubicBezTo>
                <a:cubicBezTo>
                  <a:pt x="1860352" y="3370725"/>
                  <a:pt x="1590609" y="3714882"/>
                  <a:pt x="1249561" y="4000103"/>
                </a:cubicBezTo>
                <a:cubicBezTo>
                  <a:pt x="908514" y="4285456"/>
                  <a:pt x="491993" y="4459155"/>
                  <a:pt x="0" y="45212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5" name="Freeform 3515"/>
          <p:cNvSpPr/>
          <p:nvPr/>
        </p:nvSpPr>
        <p:spPr>
          <a:xfrm>
            <a:off x="2550075" y="7589520"/>
            <a:ext cx="301992" cy="509905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6" name="Freeform 3516"/>
          <p:cNvSpPr/>
          <p:nvPr/>
        </p:nvSpPr>
        <p:spPr>
          <a:xfrm>
            <a:off x="2927418" y="77387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7" name="Freeform 3517"/>
          <p:cNvSpPr/>
          <p:nvPr/>
        </p:nvSpPr>
        <p:spPr>
          <a:xfrm>
            <a:off x="3306616" y="76327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8" name="Freeform 3518"/>
          <p:cNvSpPr/>
          <p:nvPr/>
        </p:nvSpPr>
        <p:spPr>
          <a:xfrm>
            <a:off x="3689545" y="77387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9" name="Freeform 3519"/>
          <p:cNvSpPr/>
          <p:nvPr/>
        </p:nvSpPr>
        <p:spPr>
          <a:xfrm>
            <a:off x="4178810" y="7733665"/>
            <a:ext cx="101074" cy="370840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0" name="Freeform 3520"/>
          <p:cNvSpPr/>
          <p:nvPr/>
        </p:nvSpPr>
        <p:spPr>
          <a:xfrm>
            <a:off x="4866522" y="75799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1" name="Freeform 3521"/>
          <p:cNvSpPr/>
          <p:nvPr/>
        </p:nvSpPr>
        <p:spPr>
          <a:xfrm>
            <a:off x="3298864" y="8584565"/>
            <a:ext cx="336718" cy="356235"/>
          </a:xfrm>
          <a:custGeom>
            <a:avLst/>
            <a:gdLst/>
            <a:ahLst/>
            <a:cxnLst/>
            <a:rect l="0" t="0" r="0" b="0"/>
            <a:pathLst>
              <a:path w="6734374" h="7124700">
                <a:moveTo>
                  <a:pt x="0" y="7124700"/>
                </a:moveTo>
                <a:lnTo>
                  <a:pt x="0" y="190500"/>
                </a:lnTo>
                <a:lnTo>
                  <a:pt x="1010841" y="190500"/>
                </a:lnTo>
                <a:lnTo>
                  <a:pt x="1010841" y="1782366"/>
                </a:lnTo>
                <a:cubicBezTo>
                  <a:pt x="1329135" y="1107546"/>
                  <a:pt x="1625733" y="641814"/>
                  <a:pt x="1900635" y="385168"/>
                </a:cubicBezTo>
                <a:cubicBezTo>
                  <a:pt x="2175537" y="128390"/>
                  <a:pt x="2453548" y="0"/>
                  <a:pt x="2734668" y="0"/>
                </a:cubicBezTo>
                <a:cubicBezTo>
                  <a:pt x="3069498" y="0"/>
                  <a:pt x="3339240" y="131499"/>
                  <a:pt x="3543896" y="394494"/>
                </a:cubicBezTo>
                <a:cubicBezTo>
                  <a:pt x="3748551" y="657358"/>
                  <a:pt x="3850878" y="1030950"/>
                  <a:pt x="3850878" y="1515269"/>
                </a:cubicBezTo>
                <a:lnTo>
                  <a:pt x="3850878" y="1887935"/>
                </a:lnTo>
                <a:cubicBezTo>
                  <a:pt x="3987271" y="1465660"/>
                  <a:pt x="4151578" y="1123090"/>
                  <a:pt x="4343797" y="860227"/>
                </a:cubicBezTo>
                <a:cubicBezTo>
                  <a:pt x="4536017" y="597231"/>
                  <a:pt x="4735447" y="388144"/>
                  <a:pt x="4942086" y="232966"/>
                </a:cubicBezTo>
                <a:cubicBezTo>
                  <a:pt x="5148858" y="77655"/>
                  <a:pt x="5386653" y="0"/>
                  <a:pt x="5655469" y="0"/>
                </a:cubicBezTo>
                <a:cubicBezTo>
                  <a:pt x="5953125" y="0"/>
                  <a:pt x="6207324" y="126207"/>
                  <a:pt x="6418064" y="378619"/>
                </a:cubicBezTo>
                <a:cubicBezTo>
                  <a:pt x="6628938" y="631032"/>
                  <a:pt x="6734374" y="1133740"/>
                  <a:pt x="6734374" y="1886744"/>
                </a:cubicBezTo>
                <a:lnTo>
                  <a:pt x="6734374" y="7124700"/>
                </a:lnTo>
                <a:lnTo>
                  <a:pt x="5723732" y="7124700"/>
                </a:lnTo>
                <a:lnTo>
                  <a:pt x="5723732" y="2390379"/>
                </a:lnTo>
                <a:cubicBezTo>
                  <a:pt x="5723732" y="2001573"/>
                  <a:pt x="5711296" y="1735865"/>
                  <a:pt x="5686425" y="1593255"/>
                </a:cubicBezTo>
                <a:cubicBezTo>
                  <a:pt x="5661687" y="1450512"/>
                  <a:pt x="5612078" y="1341901"/>
                  <a:pt x="5537597" y="1267421"/>
                </a:cubicBezTo>
                <a:cubicBezTo>
                  <a:pt x="5463249" y="1192940"/>
                  <a:pt x="5382684" y="1155700"/>
                  <a:pt x="5295900" y="1155700"/>
                </a:cubicBezTo>
                <a:cubicBezTo>
                  <a:pt x="5080926" y="1155700"/>
                  <a:pt x="4850408" y="1320139"/>
                  <a:pt x="4604346" y="1649016"/>
                </a:cubicBezTo>
                <a:cubicBezTo>
                  <a:pt x="4358415" y="1977893"/>
                  <a:pt x="4107260" y="2522869"/>
                  <a:pt x="3850878" y="3283943"/>
                </a:cubicBezTo>
                <a:lnTo>
                  <a:pt x="3850878" y="7124700"/>
                </a:lnTo>
                <a:lnTo>
                  <a:pt x="2883496" y="7124700"/>
                </a:lnTo>
                <a:lnTo>
                  <a:pt x="2883496" y="2396729"/>
                </a:lnTo>
                <a:cubicBezTo>
                  <a:pt x="2883496" y="1784483"/>
                  <a:pt x="2823568" y="1424583"/>
                  <a:pt x="2703711" y="1317030"/>
                </a:cubicBezTo>
                <a:cubicBezTo>
                  <a:pt x="2583855" y="1209477"/>
                  <a:pt x="2476368" y="1155700"/>
                  <a:pt x="2381250" y="1155700"/>
                </a:cubicBezTo>
                <a:cubicBezTo>
                  <a:pt x="2170377" y="1155700"/>
                  <a:pt x="1944026" y="1339784"/>
                  <a:pt x="1702197" y="1707952"/>
                </a:cubicBezTo>
                <a:cubicBezTo>
                  <a:pt x="1460368" y="2076120"/>
                  <a:pt x="1229916" y="2547673"/>
                  <a:pt x="1010841" y="3122613"/>
                </a:cubicBezTo>
                <a:lnTo>
                  <a:pt x="1010841" y="7124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2" name="Freeform 3522"/>
          <p:cNvSpPr/>
          <p:nvPr/>
        </p:nvSpPr>
        <p:spPr>
          <a:xfrm>
            <a:off x="3698223" y="85845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3" name="Freeform 3523"/>
          <p:cNvSpPr/>
          <p:nvPr/>
        </p:nvSpPr>
        <p:spPr>
          <a:xfrm>
            <a:off x="4091064" y="8584565"/>
            <a:ext cx="281533" cy="365760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4" name="Freeform 3524"/>
          <p:cNvSpPr/>
          <p:nvPr/>
        </p:nvSpPr>
        <p:spPr>
          <a:xfrm>
            <a:off x="4472127" y="8584565"/>
            <a:ext cx="281533" cy="365760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5" name="Freeform 3525"/>
          <p:cNvSpPr/>
          <p:nvPr/>
        </p:nvSpPr>
        <p:spPr>
          <a:xfrm>
            <a:off x="4832732" y="85896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6" name="Freeform 3526"/>
          <p:cNvSpPr/>
          <p:nvPr/>
        </p:nvSpPr>
        <p:spPr>
          <a:xfrm>
            <a:off x="5217516" y="8589645"/>
            <a:ext cx="301992" cy="495300"/>
          </a:xfrm>
          <a:custGeom>
            <a:avLst/>
            <a:gdLst/>
            <a:ahLst/>
            <a:cxnLst/>
            <a:rect l="0" t="0" r="0" b="0"/>
            <a:pathLst>
              <a:path w="6039843" h="9906000">
                <a:moveTo>
                  <a:pt x="4880174" y="5464175"/>
                </a:moveTo>
                <a:cubicBezTo>
                  <a:pt x="4528807" y="6043216"/>
                  <a:pt x="4106069" y="6479580"/>
                  <a:pt x="3611960" y="6773268"/>
                </a:cubicBezTo>
                <a:cubicBezTo>
                  <a:pt x="3117982" y="7066822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3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3" y="101600"/>
                </a:lnTo>
                <a:lnTo>
                  <a:pt x="6039843" y="4997649"/>
                </a:lnTo>
                <a:cubicBezTo>
                  <a:pt x="6039843" y="6162742"/>
                  <a:pt x="6024298" y="6874405"/>
                  <a:pt x="5993210" y="7132637"/>
                </a:cubicBezTo>
                <a:cubicBezTo>
                  <a:pt x="5962253" y="7390870"/>
                  <a:pt x="5911652" y="7652213"/>
                  <a:pt x="5841405" y="7916664"/>
                </a:cubicBezTo>
                <a:cubicBezTo>
                  <a:pt x="5676040" y="8532217"/>
                  <a:pt x="5298811" y="9017661"/>
                  <a:pt x="4709716" y="9372996"/>
                </a:cubicBezTo>
                <a:cubicBezTo>
                  <a:pt x="4120621" y="9728332"/>
                  <a:pt x="3408561" y="9906000"/>
                  <a:pt x="2573536" y="9906000"/>
                </a:cubicBezTo>
                <a:cubicBezTo>
                  <a:pt x="1734278" y="9906000"/>
                  <a:pt x="884701" y="9690100"/>
                  <a:pt x="24805" y="9258300"/>
                </a:cubicBezTo>
                <a:lnTo>
                  <a:pt x="24805" y="8092678"/>
                </a:lnTo>
                <a:cubicBezTo>
                  <a:pt x="351433" y="8315589"/>
                  <a:pt x="753468" y="8512638"/>
                  <a:pt x="1230908" y="8683823"/>
                </a:cubicBezTo>
                <a:cubicBezTo>
                  <a:pt x="1708349" y="8855141"/>
                  <a:pt x="2170311" y="8940800"/>
                  <a:pt x="2616796" y="8940800"/>
                </a:cubicBezTo>
                <a:cubicBezTo>
                  <a:pt x="2968162" y="8940800"/>
                  <a:pt x="3300942" y="8885039"/>
                  <a:pt x="3615135" y="8773517"/>
                </a:cubicBezTo>
                <a:cubicBezTo>
                  <a:pt x="3929328" y="8661995"/>
                  <a:pt x="4183592" y="8500864"/>
                  <a:pt x="4377928" y="8290123"/>
                </a:cubicBezTo>
                <a:cubicBezTo>
                  <a:pt x="4572265" y="8079382"/>
                  <a:pt x="4704557" y="7834577"/>
                  <a:pt x="4774803" y="7555706"/>
                </a:cubicBezTo>
                <a:cubicBezTo>
                  <a:pt x="4845050" y="7276835"/>
                  <a:pt x="4880174" y="6906022"/>
                  <a:pt x="4880174" y="6443266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3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7" name="Freeform 3527"/>
          <p:cNvSpPr/>
          <p:nvPr/>
        </p:nvSpPr>
        <p:spPr>
          <a:xfrm>
            <a:off x="5603541" y="85845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8" name="Freeform 3528"/>
          <p:cNvSpPr/>
          <p:nvPr/>
        </p:nvSpPr>
        <p:spPr>
          <a:xfrm>
            <a:off x="6084121" y="8584565"/>
            <a:ext cx="101074" cy="370840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9" name="Freeform 3529"/>
          <p:cNvSpPr/>
          <p:nvPr/>
        </p:nvSpPr>
        <p:spPr>
          <a:xfrm>
            <a:off x="6844072" y="8440420"/>
            <a:ext cx="105727" cy="192405"/>
          </a:xfrm>
          <a:custGeom>
            <a:avLst/>
            <a:gdLst/>
            <a:ahLst/>
            <a:cxnLst/>
            <a:rect l="0" t="0" r="0" b="0"/>
            <a:pathLst>
              <a:path w="2114550" h="3848100">
                <a:moveTo>
                  <a:pt x="1482130" y="3848100"/>
                </a:moveTo>
                <a:lnTo>
                  <a:pt x="651073" y="3848100"/>
                </a:lnTo>
                <a:lnTo>
                  <a:pt x="0" y="0"/>
                </a:lnTo>
                <a:lnTo>
                  <a:pt x="21145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0" name="Freeform 3530"/>
          <p:cNvSpPr/>
          <p:nvPr/>
        </p:nvSpPr>
        <p:spPr>
          <a:xfrm>
            <a:off x="7126542" y="8459470"/>
            <a:ext cx="302924" cy="481330"/>
          </a:xfrm>
          <a:custGeom>
            <a:avLst/>
            <a:gdLst/>
            <a:ahLst/>
            <a:cxnLst/>
            <a:rect l="0" t="0" r="0" b="0"/>
            <a:pathLst>
              <a:path w="6058496" h="9626600">
                <a:moveTo>
                  <a:pt x="0" y="9626600"/>
                </a:moveTo>
                <a:lnTo>
                  <a:pt x="0" y="0"/>
                </a:lnTo>
                <a:lnTo>
                  <a:pt x="1252538" y="0"/>
                </a:lnTo>
                <a:lnTo>
                  <a:pt x="1252538" y="4140200"/>
                </a:lnTo>
                <a:lnTo>
                  <a:pt x="4812110" y="4140200"/>
                </a:lnTo>
                <a:lnTo>
                  <a:pt x="4812110" y="0"/>
                </a:lnTo>
                <a:lnTo>
                  <a:pt x="6058496" y="0"/>
                </a:lnTo>
                <a:lnTo>
                  <a:pt x="6058496" y="9626600"/>
                </a:lnTo>
                <a:lnTo>
                  <a:pt x="4812110" y="9626600"/>
                </a:lnTo>
                <a:lnTo>
                  <a:pt x="4812110" y="5105400"/>
                </a:lnTo>
                <a:lnTo>
                  <a:pt x="1252538" y="5105400"/>
                </a:lnTo>
                <a:lnTo>
                  <a:pt x="1252538" y="9626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1" name="Freeform 3531"/>
          <p:cNvSpPr/>
          <p:nvPr/>
        </p:nvSpPr>
        <p:spPr>
          <a:xfrm>
            <a:off x="7508845" y="85845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2" name="Freeform 3532"/>
          <p:cNvSpPr/>
          <p:nvPr/>
        </p:nvSpPr>
        <p:spPr>
          <a:xfrm>
            <a:off x="7887111" y="84404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3" name="Freeform 3533"/>
          <p:cNvSpPr/>
          <p:nvPr/>
        </p:nvSpPr>
        <p:spPr>
          <a:xfrm>
            <a:off x="8268175" y="84404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4" name="Freeform 3534"/>
          <p:cNvSpPr/>
          <p:nvPr/>
        </p:nvSpPr>
        <p:spPr>
          <a:xfrm>
            <a:off x="8638701" y="8584565"/>
            <a:ext cx="327114" cy="365760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5" name="Freeform 3535"/>
          <p:cNvSpPr/>
          <p:nvPr/>
        </p:nvSpPr>
        <p:spPr>
          <a:xfrm>
            <a:off x="9130453" y="8440420"/>
            <a:ext cx="105727" cy="192405"/>
          </a:xfrm>
          <a:custGeom>
            <a:avLst/>
            <a:gdLst/>
            <a:ahLst/>
            <a:cxnLst/>
            <a:rect l="0" t="0" r="0" b="0"/>
            <a:pathLst>
              <a:path w="2114550" h="3848100">
                <a:moveTo>
                  <a:pt x="1482130" y="3848100"/>
                </a:moveTo>
                <a:lnTo>
                  <a:pt x="651073" y="3848100"/>
                </a:lnTo>
                <a:lnTo>
                  <a:pt x="0" y="0"/>
                </a:lnTo>
                <a:lnTo>
                  <a:pt x="21145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6" name="Freeform 3536"/>
          <p:cNvSpPr/>
          <p:nvPr/>
        </p:nvSpPr>
        <p:spPr>
          <a:xfrm>
            <a:off x="2553799" y="92817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7" name="Rectangle 3537"/>
          <p:cNvSpPr/>
          <p:nvPr/>
        </p:nvSpPr>
        <p:spPr>
          <a:xfrm>
            <a:off x="1752600" y="9848850"/>
            <a:ext cx="762124" cy="952500"/>
          </a:xfrm>
          <a:prstGeom prst="rect">
            <a:avLst/>
          </a:prstGeom>
        </p:spPr>
      </p:sp>
      <p:sp>
        <p:nvSpPr>
          <p:cNvPr id="3538" name="Freeform 3538"/>
          <p:cNvSpPr/>
          <p:nvPr/>
        </p:nvSpPr>
        <p:spPr>
          <a:xfrm>
            <a:off x="1791672" y="101326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9" name="Freeform 3539"/>
          <p:cNvSpPr/>
          <p:nvPr/>
        </p:nvSpPr>
        <p:spPr>
          <a:xfrm>
            <a:off x="2182340" y="10132695"/>
            <a:ext cx="274091" cy="625475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0" y="0"/>
                </a:moveTo>
                <a:cubicBezTo>
                  <a:pt x="1145116" y="74480"/>
                  <a:pt x="2110383" y="400116"/>
                  <a:pt x="2895798" y="976908"/>
                </a:cubicBezTo>
                <a:cubicBezTo>
                  <a:pt x="3681346" y="1553700"/>
                  <a:pt x="4308740" y="2332038"/>
                  <a:pt x="4777978" y="3311922"/>
                </a:cubicBezTo>
                <a:cubicBezTo>
                  <a:pt x="5247216" y="4291807"/>
                  <a:pt x="5481836" y="5273808"/>
                  <a:pt x="5481836" y="6257925"/>
                </a:cubicBezTo>
                <a:cubicBezTo>
                  <a:pt x="5481836" y="7241911"/>
                  <a:pt x="5247216" y="8223912"/>
                  <a:pt x="4777978" y="9203929"/>
                </a:cubicBezTo>
                <a:cubicBezTo>
                  <a:pt x="4308740" y="10183813"/>
                  <a:pt x="3681346" y="10962150"/>
                  <a:pt x="2895798" y="11538942"/>
                </a:cubicBezTo>
                <a:cubicBezTo>
                  <a:pt x="2110383" y="12115733"/>
                  <a:pt x="1145117" y="12439253"/>
                  <a:pt x="0" y="12509500"/>
                </a:cubicBezTo>
                <a:lnTo>
                  <a:pt x="0" y="11544300"/>
                </a:lnTo>
                <a:cubicBezTo>
                  <a:pt x="863997" y="11461617"/>
                  <a:pt x="1607079" y="11170179"/>
                  <a:pt x="2229247" y="10669984"/>
                </a:cubicBezTo>
                <a:cubicBezTo>
                  <a:pt x="2851547" y="10169790"/>
                  <a:pt x="3341489" y="9531086"/>
                  <a:pt x="3699073" y="8753872"/>
                </a:cubicBezTo>
                <a:cubicBezTo>
                  <a:pt x="4056658" y="7976659"/>
                  <a:pt x="4235450" y="7143618"/>
                  <a:pt x="4235450" y="6254750"/>
                </a:cubicBezTo>
                <a:cubicBezTo>
                  <a:pt x="4235450" y="5365883"/>
                  <a:pt x="4056658" y="4532842"/>
                  <a:pt x="3699073" y="3755629"/>
                </a:cubicBezTo>
                <a:cubicBezTo>
                  <a:pt x="3341489" y="2978415"/>
                  <a:pt x="2851547" y="2338719"/>
                  <a:pt x="2229247" y="1836540"/>
                </a:cubicBezTo>
                <a:cubicBezTo>
                  <a:pt x="1607079" y="1334228"/>
                  <a:pt x="863997" y="1043782"/>
                  <a:pt x="0" y="9652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0" name="Rectangle 3540"/>
          <p:cNvSpPr/>
          <p:nvPr/>
        </p:nvSpPr>
        <p:spPr>
          <a:xfrm>
            <a:off x="12712700" y="5162550"/>
            <a:ext cx="6096932" cy="952500"/>
          </a:xfrm>
          <a:prstGeom prst="rect">
            <a:avLst/>
          </a:prstGeom>
        </p:spPr>
      </p:sp>
      <p:sp>
        <p:nvSpPr>
          <p:cNvPr id="3541" name="Freeform 3541"/>
          <p:cNvSpPr/>
          <p:nvPr/>
        </p:nvSpPr>
        <p:spPr>
          <a:xfrm>
            <a:off x="12753012" y="56000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2" name="Freeform 3542"/>
          <p:cNvSpPr/>
          <p:nvPr/>
        </p:nvSpPr>
        <p:spPr>
          <a:xfrm>
            <a:off x="13111126" y="5609590"/>
            <a:ext cx="348813" cy="346710"/>
          </a:xfrm>
          <a:custGeom>
            <a:avLst/>
            <a:gdLst/>
            <a:ahLst/>
            <a:cxnLst/>
            <a:rect l="0" t="0" r="0" b="0"/>
            <a:pathLst>
              <a:path w="6976269" h="6934200">
                <a:moveTo>
                  <a:pt x="1333302" y="6934200"/>
                </a:moveTo>
                <a:lnTo>
                  <a:pt x="0" y="6934200"/>
                </a:lnTo>
                <a:lnTo>
                  <a:pt x="2721174" y="3315891"/>
                </a:lnTo>
                <a:lnTo>
                  <a:pt x="179785" y="0"/>
                </a:lnTo>
                <a:lnTo>
                  <a:pt x="1655763" y="0"/>
                </a:lnTo>
                <a:lnTo>
                  <a:pt x="3453210" y="2342754"/>
                </a:lnTo>
                <a:lnTo>
                  <a:pt x="5215136" y="0"/>
                </a:lnTo>
                <a:lnTo>
                  <a:pt x="6523633" y="0"/>
                </a:lnTo>
                <a:lnTo>
                  <a:pt x="4119761" y="3211513"/>
                </a:lnTo>
                <a:lnTo>
                  <a:pt x="6976269" y="6934200"/>
                </a:lnTo>
                <a:lnTo>
                  <a:pt x="5494338" y="6934200"/>
                </a:lnTo>
                <a:lnTo>
                  <a:pt x="3389313" y="4187627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3" name="Freeform 3543"/>
          <p:cNvSpPr/>
          <p:nvPr/>
        </p:nvSpPr>
        <p:spPr>
          <a:xfrm>
            <a:off x="13518542" y="5600065"/>
            <a:ext cx="302002" cy="490855"/>
          </a:xfrm>
          <a:custGeom>
            <a:avLst/>
            <a:gdLst/>
            <a:ahLst/>
            <a:cxnLst/>
            <a:rect l="0" t="0" r="0" b="0"/>
            <a:pathLst>
              <a:path w="6040041" h="9817100">
                <a:moveTo>
                  <a:pt x="1153517" y="1751013"/>
                </a:moveTo>
                <a:cubicBezTo>
                  <a:pt x="1509117" y="1171443"/>
                  <a:pt x="1932847" y="734748"/>
                  <a:pt x="2424708" y="440929"/>
                </a:cubicBezTo>
                <a:cubicBezTo>
                  <a:pt x="2916701" y="146977"/>
                  <a:pt x="3369403" y="0"/>
                  <a:pt x="3782814" y="0"/>
                </a:cubicBezTo>
                <a:cubicBezTo>
                  <a:pt x="4361590" y="0"/>
                  <a:pt x="4882489" y="250429"/>
                  <a:pt x="5345510" y="751285"/>
                </a:cubicBezTo>
                <a:cubicBezTo>
                  <a:pt x="5808530" y="1252009"/>
                  <a:pt x="6040041" y="2011429"/>
                  <a:pt x="6040041" y="3029546"/>
                </a:cubicBezTo>
                <a:cubicBezTo>
                  <a:pt x="6040041" y="3832556"/>
                  <a:pt x="5886053" y="4549643"/>
                  <a:pt x="5578078" y="5180807"/>
                </a:cubicBezTo>
                <a:cubicBezTo>
                  <a:pt x="5270103" y="5811970"/>
                  <a:pt x="4859801" y="6310710"/>
                  <a:pt x="4347170" y="6677025"/>
                </a:cubicBezTo>
                <a:cubicBezTo>
                  <a:pt x="3834540" y="7043209"/>
                  <a:pt x="3199937" y="7226300"/>
                  <a:pt x="2443361" y="7226300"/>
                </a:cubicBezTo>
                <a:cubicBezTo>
                  <a:pt x="2228387" y="7226300"/>
                  <a:pt x="1897658" y="7203016"/>
                  <a:pt x="1451174" y="7156450"/>
                </a:cubicBezTo>
                <a:cubicBezTo>
                  <a:pt x="1385028" y="7147983"/>
                  <a:pt x="1285809" y="7137400"/>
                  <a:pt x="1153517" y="7124700"/>
                </a:cubicBezTo>
                <a:lnTo>
                  <a:pt x="1153517" y="9817100"/>
                </a:lnTo>
                <a:lnTo>
                  <a:pt x="0" y="9817100"/>
                </a:lnTo>
                <a:lnTo>
                  <a:pt x="0" y="190500"/>
                </a:lnTo>
                <a:lnTo>
                  <a:pt x="1153517" y="190500"/>
                </a:lnTo>
                <a:close/>
                <a:moveTo>
                  <a:pt x="1153517" y="3123804"/>
                </a:moveTo>
                <a:lnTo>
                  <a:pt x="1153517" y="6099572"/>
                </a:lnTo>
                <a:cubicBezTo>
                  <a:pt x="1571030" y="6207258"/>
                  <a:pt x="1955469" y="6261100"/>
                  <a:pt x="2306836" y="6261100"/>
                </a:cubicBezTo>
                <a:cubicBezTo>
                  <a:pt x="3005468" y="6261100"/>
                  <a:pt x="3593505" y="5986728"/>
                  <a:pt x="4070945" y="5437982"/>
                </a:cubicBezTo>
                <a:cubicBezTo>
                  <a:pt x="4548518" y="4889236"/>
                  <a:pt x="4787305" y="4138613"/>
                  <a:pt x="4787305" y="3186113"/>
                </a:cubicBezTo>
                <a:cubicBezTo>
                  <a:pt x="4787305" y="2494360"/>
                  <a:pt x="4657064" y="1974586"/>
                  <a:pt x="4396581" y="1626791"/>
                </a:cubicBezTo>
                <a:cubicBezTo>
                  <a:pt x="4136231" y="1278864"/>
                  <a:pt x="3840692" y="1104900"/>
                  <a:pt x="3509963" y="1104900"/>
                </a:cubicBezTo>
                <a:cubicBezTo>
                  <a:pt x="3150262" y="1104900"/>
                  <a:pt x="2754379" y="1287132"/>
                  <a:pt x="2322314" y="1651596"/>
                </a:cubicBezTo>
                <a:cubicBezTo>
                  <a:pt x="1890382" y="2016059"/>
                  <a:pt x="1500783" y="2506795"/>
                  <a:pt x="1153517" y="3123804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4" name="Freeform 3544"/>
          <p:cNvSpPr/>
          <p:nvPr/>
        </p:nvSpPr>
        <p:spPr>
          <a:xfrm>
            <a:off x="13882868" y="5600065"/>
            <a:ext cx="327114" cy="365760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5" name="Freeform 3545"/>
          <p:cNvSpPr/>
          <p:nvPr/>
        </p:nvSpPr>
        <p:spPr>
          <a:xfrm>
            <a:off x="14314473" y="5600065"/>
            <a:ext cx="259824" cy="356235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6" name="Freeform 3546"/>
          <p:cNvSpPr/>
          <p:nvPr/>
        </p:nvSpPr>
        <p:spPr>
          <a:xfrm>
            <a:off x="14647783" y="54991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7" name="Freeform 3547"/>
          <p:cNvSpPr/>
          <p:nvPr/>
        </p:nvSpPr>
        <p:spPr>
          <a:xfrm>
            <a:off x="15415485" y="5455920"/>
            <a:ext cx="301992" cy="509905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8" name="Freeform 3548"/>
          <p:cNvSpPr/>
          <p:nvPr/>
        </p:nvSpPr>
        <p:spPr>
          <a:xfrm>
            <a:off x="15801510" y="56000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9" name="Freeform 3549"/>
          <p:cNvSpPr/>
          <p:nvPr/>
        </p:nvSpPr>
        <p:spPr>
          <a:xfrm>
            <a:off x="16194043" y="5446395"/>
            <a:ext cx="307885" cy="509905"/>
          </a:xfrm>
          <a:custGeom>
            <a:avLst/>
            <a:gdLst/>
            <a:ahLst/>
            <a:cxnLst/>
            <a:rect l="0" t="0" r="0" b="0"/>
            <a:pathLst>
              <a:path w="6157714" h="10198100">
                <a:moveTo>
                  <a:pt x="1537890" y="10198100"/>
                </a:moveTo>
                <a:lnTo>
                  <a:pt x="1537890" y="4813300"/>
                </a:lnTo>
                <a:lnTo>
                  <a:pt x="0" y="4813300"/>
                </a:lnTo>
                <a:lnTo>
                  <a:pt x="0" y="3848100"/>
                </a:lnTo>
                <a:lnTo>
                  <a:pt x="1537890" y="3848100"/>
                </a:lnTo>
                <a:lnTo>
                  <a:pt x="1537890" y="3525838"/>
                </a:lnTo>
                <a:cubicBezTo>
                  <a:pt x="1537890" y="2612893"/>
                  <a:pt x="1641210" y="1937478"/>
                  <a:pt x="1847850" y="1499593"/>
                </a:cubicBezTo>
                <a:cubicBezTo>
                  <a:pt x="2054622" y="1061707"/>
                  <a:pt x="2373974" y="702337"/>
                  <a:pt x="2805906" y="421482"/>
                </a:cubicBezTo>
                <a:cubicBezTo>
                  <a:pt x="3237971" y="140494"/>
                  <a:pt x="3809537" y="0"/>
                  <a:pt x="4520605" y="0"/>
                </a:cubicBezTo>
                <a:cubicBezTo>
                  <a:pt x="5058105" y="0"/>
                  <a:pt x="5603809" y="55696"/>
                  <a:pt x="6157714" y="167085"/>
                </a:cubicBezTo>
                <a:lnTo>
                  <a:pt x="6157714" y="1263055"/>
                </a:lnTo>
                <a:cubicBezTo>
                  <a:pt x="5558300" y="1064485"/>
                  <a:pt x="5027083" y="965200"/>
                  <a:pt x="4564062" y="965200"/>
                </a:cubicBezTo>
                <a:cubicBezTo>
                  <a:pt x="4196027" y="965200"/>
                  <a:pt x="3871449" y="1033397"/>
                  <a:pt x="3590330" y="1169790"/>
                </a:cubicBezTo>
                <a:cubicBezTo>
                  <a:pt x="3309210" y="1306182"/>
                  <a:pt x="3089076" y="1528366"/>
                  <a:pt x="2929930" y="1836341"/>
                </a:cubicBezTo>
                <a:cubicBezTo>
                  <a:pt x="2770783" y="2144184"/>
                  <a:pt x="2691209" y="2666008"/>
                  <a:pt x="2691209" y="3401815"/>
                </a:cubicBezTo>
                <a:lnTo>
                  <a:pt x="2691209" y="3848100"/>
                </a:lnTo>
                <a:lnTo>
                  <a:pt x="5438378" y="3848100"/>
                </a:lnTo>
                <a:lnTo>
                  <a:pt x="5438378" y="4813300"/>
                </a:lnTo>
                <a:lnTo>
                  <a:pt x="2691209" y="4813300"/>
                </a:lnTo>
                <a:lnTo>
                  <a:pt x="2691209" y="101981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0" name="Freeform 3550"/>
          <p:cNvSpPr/>
          <p:nvPr/>
        </p:nvSpPr>
        <p:spPr>
          <a:xfrm>
            <a:off x="16554955" y="56051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1" name="Freeform 3551"/>
          <p:cNvSpPr/>
          <p:nvPr/>
        </p:nvSpPr>
        <p:spPr>
          <a:xfrm>
            <a:off x="16948729" y="5609590"/>
            <a:ext cx="288667" cy="356235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5773340" y="0"/>
                </a:moveTo>
                <a:lnTo>
                  <a:pt x="5773340" y="6934200"/>
                </a:lnTo>
                <a:lnTo>
                  <a:pt x="4619823" y="6934200"/>
                </a:lnTo>
                <a:lnTo>
                  <a:pt x="4619823" y="5406827"/>
                </a:lnTo>
                <a:cubicBezTo>
                  <a:pt x="4247819" y="5979518"/>
                  <a:pt x="3834408" y="6409003"/>
                  <a:pt x="3379589" y="6695282"/>
                </a:cubicBezTo>
                <a:cubicBezTo>
                  <a:pt x="2924902" y="6981560"/>
                  <a:pt x="2470150" y="7124700"/>
                  <a:pt x="2015331" y="7124700"/>
                </a:cubicBezTo>
                <a:cubicBezTo>
                  <a:pt x="1610254" y="7124700"/>
                  <a:pt x="1239242" y="7016088"/>
                  <a:pt x="902295" y="6798866"/>
                </a:cubicBezTo>
                <a:cubicBezTo>
                  <a:pt x="565348" y="6581643"/>
                  <a:pt x="330729" y="6296158"/>
                  <a:pt x="198437" y="5942410"/>
                </a:cubicBezTo>
                <a:cubicBezTo>
                  <a:pt x="66146" y="5588662"/>
                  <a:pt x="0" y="4898761"/>
                  <a:pt x="0" y="3872707"/>
                </a:cubicBezTo>
                <a:lnTo>
                  <a:pt x="0" y="0"/>
                </a:lnTo>
                <a:lnTo>
                  <a:pt x="1153318" y="0"/>
                </a:lnTo>
                <a:lnTo>
                  <a:pt x="1153318" y="4011811"/>
                </a:lnTo>
                <a:cubicBezTo>
                  <a:pt x="1153318" y="4677238"/>
                  <a:pt x="1185333" y="5116447"/>
                  <a:pt x="1249362" y="5329436"/>
                </a:cubicBezTo>
                <a:cubicBezTo>
                  <a:pt x="1313524" y="5542294"/>
                  <a:pt x="1431395" y="5716919"/>
                  <a:pt x="1602978" y="5853311"/>
                </a:cubicBezTo>
                <a:cubicBezTo>
                  <a:pt x="1774560" y="5989704"/>
                  <a:pt x="1959570" y="6057900"/>
                  <a:pt x="2158008" y="6057900"/>
                </a:cubicBezTo>
                <a:cubicBezTo>
                  <a:pt x="2563085" y="6057900"/>
                  <a:pt x="2998126" y="5866739"/>
                  <a:pt x="3463131" y="5484416"/>
                </a:cubicBezTo>
                <a:cubicBezTo>
                  <a:pt x="3928268" y="5102093"/>
                  <a:pt x="4313833" y="4619493"/>
                  <a:pt x="4619823" y="4036616"/>
                </a:cubicBezTo>
                <a:lnTo>
                  <a:pt x="4619823" y="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2" name="Freeform 3552"/>
          <p:cNvSpPr/>
          <p:nvPr/>
        </p:nvSpPr>
        <p:spPr>
          <a:xfrm>
            <a:off x="17322966" y="54559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3" name="Freeform 3553"/>
          <p:cNvSpPr/>
          <p:nvPr/>
        </p:nvSpPr>
        <p:spPr>
          <a:xfrm>
            <a:off x="17696281" y="54991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4" name="Freeform 3554"/>
          <p:cNvSpPr/>
          <p:nvPr/>
        </p:nvSpPr>
        <p:spPr>
          <a:xfrm>
            <a:off x="18494056" y="54463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5" name="Rectangle 3555"/>
          <p:cNvSpPr/>
          <p:nvPr/>
        </p:nvSpPr>
        <p:spPr>
          <a:xfrm>
            <a:off x="12712700" y="6013450"/>
            <a:ext cx="4191624" cy="952500"/>
          </a:xfrm>
          <a:prstGeom prst="rect">
            <a:avLst/>
          </a:prstGeom>
        </p:spPr>
      </p:sp>
      <p:sp>
        <p:nvSpPr>
          <p:cNvPr id="3556" name="Freeform 3556"/>
          <p:cNvSpPr/>
          <p:nvPr/>
        </p:nvSpPr>
        <p:spPr>
          <a:xfrm>
            <a:off x="13510175" y="6306820"/>
            <a:ext cx="301992" cy="509905"/>
          </a:xfrm>
          <a:custGeom>
            <a:avLst/>
            <a:gdLst/>
            <a:ahLst/>
            <a:cxnLst/>
            <a:rect l="0" t="0" r="0" b="0"/>
            <a:pathLst>
              <a:path w="6039843" h="10198100">
                <a:moveTo>
                  <a:pt x="4880174" y="8448675"/>
                </a:moveTo>
                <a:cubicBezTo>
                  <a:pt x="4528807" y="9027716"/>
                  <a:pt x="4106069" y="9464080"/>
                  <a:pt x="3611960" y="9757768"/>
                </a:cubicBezTo>
                <a:cubicBezTo>
                  <a:pt x="3117982" y="10051322"/>
                  <a:pt x="2664288" y="10198100"/>
                  <a:pt x="2250877" y="10198100"/>
                </a:cubicBezTo>
                <a:cubicBezTo>
                  <a:pt x="1672233" y="10198100"/>
                  <a:pt x="1152393" y="9948135"/>
                  <a:pt x="691357" y="9448205"/>
                </a:cubicBezTo>
                <a:cubicBezTo>
                  <a:pt x="230452" y="8948275"/>
                  <a:pt x="0" y="8190178"/>
                  <a:pt x="0" y="7173913"/>
                </a:cubicBezTo>
                <a:cubicBezTo>
                  <a:pt x="0" y="6372358"/>
                  <a:pt x="152929" y="5656594"/>
                  <a:pt x="458788" y="5026621"/>
                </a:cubicBezTo>
                <a:cubicBezTo>
                  <a:pt x="764778" y="4396515"/>
                  <a:pt x="1174089" y="3898636"/>
                  <a:pt x="1686719" y="3532982"/>
                </a:cubicBezTo>
                <a:cubicBezTo>
                  <a:pt x="2199349" y="3167327"/>
                  <a:pt x="2833886" y="2984500"/>
                  <a:pt x="3590330" y="2984500"/>
                </a:cubicBezTo>
                <a:cubicBezTo>
                  <a:pt x="3809405" y="2984500"/>
                  <a:pt x="4140134" y="3007784"/>
                  <a:pt x="4582518" y="3054350"/>
                </a:cubicBezTo>
                <a:cubicBezTo>
                  <a:pt x="4648663" y="3062817"/>
                  <a:pt x="4747882" y="3073400"/>
                  <a:pt x="4880174" y="3086100"/>
                </a:cubicBezTo>
                <a:lnTo>
                  <a:pt x="4880174" y="0"/>
                </a:lnTo>
                <a:lnTo>
                  <a:pt x="6039843" y="0"/>
                </a:lnTo>
                <a:lnTo>
                  <a:pt x="6039843" y="10007600"/>
                </a:lnTo>
                <a:lnTo>
                  <a:pt x="4880174" y="10007600"/>
                </a:lnTo>
                <a:close/>
                <a:moveTo>
                  <a:pt x="4880174" y="7079258"/>
                </a:moveTo>
                <a:lnTo>
                  <a:pt x="4880174" y="4110832"/>
                </a:lnTo>
                <a:cubicBezTo>
                  <a:pt x="4470863" y="4003411"/>
                  <a:pt x="4090525" y="3949700"/>
                  <a:pt x="3739158" y="3949700"/>
                </a:cubicBezTo>
                <a:cubicBezTo>
                  <a:pt x="3028090" y="3949700"/>
                  <a:pt x="2435887" y="4224470"/>
                  <a:pt x="1962547" y="4774010"/>
                </a:cubicBezTo>
                <a:cubicBezTo>
                  <a:pt x="1489208" y="5323417"/>
                  <a:pt x="1252538" y="6071130"/>
                  <a:pt x="1252538" y="7017147"/>
                </a:cubicBezTo>
                <a:cubicBezTo>
                  <a:pt x="1252538" y="7702947"/>
                  <a:pt x="1381721" y="8220406"/>
                  <a:pt x="1640086" y="8569524"/>
                </a:cubicBezTo>
                <a:cubicBezTo>
                  <a:pt x="1898452" y="8918642"/>
                  <a:pt x="2192999" y="9093200"/>
                  <a:pt x="2523728" y="9093200"/>
                </a:cubicBezTo>
                <a:cubicBezTo>
                  <a:pt x="2883429" y="9093200"/>
                  <a:pt x="3280304" y="8911432"/>
                  <a:pt x="3714353" y="8547894"/>
                </a:cubicBezTo>
                <a:cubicBezTo>
                  <a:pt x="4148403" y="8184357"/>
                  <a:pt x="4537009" y="7694811"/>
                  <a:pt x="4880174" y="70792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7" name="Freeform 3557"/>
          <p:cNvSpPr/>
          <p:nvPr/>
        </p:nvSpPr>
        <p:spPr>
          <a:xfrm>
            <a:off x="13887518" y="64560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8" name="Freeform 3558"/>
          <p:cNvSpPr/>
          <p:nvPr/>
        </p:nvSpPr>
        <p:spPr>
          <a:xfrm>
            <a:off x="14266716" y="63500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9" name="Freeform 3559"/>
          <p:cNvSpPr/>
          <p:nvPr/>
        </p:nvSpPr>
        <p:spPr>
          <a:xfrm>
            <a:off x="14649645" y="64560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0" name="Freeform 3560"/>
          <p:cNvSpPr/>
          <p:nvPr/>
        </p:nvSpPr>
        <p:spPr>
          <a:xfrm>
            <a:off x="15438425" y="6297295"/>
            <a:ext cx="274091" cy="625475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5481836" y="12509500"/>
                </a:moveTo>
                <a:cubicBezTo>
                  <a:pt x="4336719" y="12439253"/>
                  <a:pt x="3371387" y="12115733"/>
                  <a:pt x="2585839" y="11538942"/>
                </a:cubicBezTo>
                <a:cubicBezTo>
                  <a:pt x="1800423" y="10962150"/>
                  <a:pt x="1173096" y="10183813"/>
                  <a:pt x="703858" y="9203929"/>
                </a:cubicBezTo>
                <a:cubicBezTo>
                  <a:pt x="234619" y="8223912"/>
                  <a:pt x="0" y="7241911"/>
                  <a:pt x="0" y="6257925"/>
                </a:cubicBezTo>
                <a:cubicBezTo>
                  <a:pt x="0" y="5273808"/>
                  <a:pt x="234619" y="4291807"/>
                  <a:pt x="703858" y="3311922"/>
                </a:cubicBezTo>
                <a:cubicBezTo>
                  <a:pt x="1173096" y="2332038"/>
                  <a:pt x="1800423" y="1553700"/>
                  <a:pt x="2585839" y="976908"/>
                </a:cubicBezTo>
                <a:cubicBezTo>
                  <a:pt x="3371387" y="400116"/>
                  <a:pt x="4336719" y="74480"/>
                  <a:pt x="5481836" y="0"/>
                </a:cubicBezTo>
                <a:lnTo>
                  <a:pt x="5481836" y="965200"/>
                </a:lnTo>
                <a:cubicBezTo>
                  <a:pt x="4617839" y="1043782"/>
                  <a:pt x="3874757" y="1334228"/>
                  <a:pt x="3252589" y="1836540"/>
                </a:cubicBezTo>
                <a:cubicBezTo>
                  <a:pt x="2630421" y="2338719"/>
                  <a:pt x="2141537" y="2978415"/>
                  <a:pt x="1785937" y="3755629"/>
                </a:cubicBezTo>
                <a:cubicBezTo>
                  <a:pt x="1430470" y="4532842"/>
                  <a:pt x="1252736" y="5365883"/>
                  <a:pt x="1252736" y="6254750"/>
                </a:cubicBezTo>
                <a:cubicBezTo>
                  <a:pt x="1252736" y="7143618"/>
                  <a:pt x="1430470" y="7976659"/>
                  <a:pt x="1785937" y="8753872"/>
                </a:cubicBezTo>
                <a:cubicBezTo>
                  <a:pt x="2141537" y="9531086"/>
                  <a:pt x="2630421" y="10169790"/>
                  <a:pt x="3252589" y="10669984"/>
                </a:cubicBezTo>
                <a:cubicBezTo>
                  <a:pt x="3874757" y="11170179"/>
                  <a:pt x="4617839" y="11461617"/>
                  <a:pt x="5481836" y="115443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1" name="Freeform 3561"/>
          <p:cNvSpPr/>
          <p:nvPr/>
        </p:nvSpPr>
        <p:spPr>
          <a:xfrm>
            <a:off x="15809874" y="6297295"/>
            <a:ext cx="274091" cy="625475"/>
          </a:xfrm>
          <a:custGeom>
            <a:avLst/>
            <a:gdLst/>
            <a:ahLst/>
            <a:cxnLst/>
            <a:rect l="0" t="0" r="0" b="0"/>
            <a:pathLst>
              <a:path w="5481836" h="12509500">
                <a:moveTo>
                  <a:pt x="0" y="0"/>
                </a:moveTo>
                <a:cubicBezTo>
                  <a:pt x="1145116" y="74480"/>
                  <a:pt x="2110383" y="400116"/>
                  <a:pt x="2895798" y="976908"/>
                </a:cubicBezTo>
                <a:cubicBezTo>
                  <a:pt x="3681346" y="1553700"/>
                  <a:pt x="4308740" y="2332038"/>
                  <a:pt x="4777978" y="3311922"/>
                </a:cubicBezTo>
                <a:cubicBezTo>
                  <a:pt x="5247216" y="4291807"/>
                  <a:pt x="5481836" y="5273808"/>
                  <a:pt x="5481836" y="6257925"/>
                </a:cubicBezTo>
                <a:cubicBezTo>
                  <a:pt x="5481836" y="7241911"/>
                  <a:pt x="5247216" y="8223912"/>
                  <a:pt x="4777978" y="9203929"/>
                </a:cubicBezTo>
                <a:cubicBezTo>
                  <a:pt x="4308740" y="10183813"/>
                  <a:pt x="3681346" y="10962150"/>
                  <a:pt x="2895798" y="11538942"/>
                </a:cubicBezTo>
                <a:cubicBezTo>
                  <a:pt x="2110383" y="12115733"/>
                  <a:pt x="1145117" y="12439253"/>
                  <a:pt x="0" y="12509500"/>
                </a:cubicBezTo>
                <a:lnTo>
                  <a:pt x="0" y="11544300"/>
                </a:lnTo>
                <a:cubicBezTo>
                  <a:pt x="863997" y="11461617"/>
                  <a:pt x="1607079" y="11170179"/>
                  <a:pt x="2229247" y="10669984"/>
                </a:cubicBezTo>
                <a:cubicBezTo>
                  <a:pt x="2851547" y="10169790"/>
                  <a:pt x="3341489" y="9531086"/>
                  <a:pt x="3699073" y="8753872"/>
                </a:cubicBezTo>
                <a:cubicBezTo>
                  <a:pt x="4056658" y="7976659"/>
                  <a:pt x="4235450" y="7143618"/>
                  <a:pt x="4235450" y="6254750"/>
                </a:cubicBezTo>
                <a:cubicBezTo>
                  <a:pt x="4235450" y="5365883"/>
                  <a:pt x="4056658" y="4532842"/>
                  <a:pt x="3699073" y="3755629"/>
                </a:cubicBezTo>
                <a:cubicBezTo>
                  <a:pt x="3341489" y="2978415"/>
                  <a:pt x="2851547" y="2338719"/>
                  <a:pt x="2229247" y="1836540"/>
                </a:cubicBezTo>
                <a:cubicBezTo>
                  <a:pt x="1607079" y="1334228"/>
                  <a:pt x="863997" y="1043782"/>
                  <a:pt x="0" y="965200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2" name="Freeform 3562"/>
          <p:cNvSpPr/>
          <p:nvPr/>
        </p:nvSpPr>
        <p:spPr>
          <a:xfrm>
            <a:off x="16588749" y="62972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3" name="Rectangle 3563"/>
          <p:cNvSpPr/>
          <p:nvPr/>
        </p:nvSpPr>
        <p:spPr>
          <a:xfrm>
            <a:off x="12712700" y="6864350"/>
            <a:ext cx="8383310" cy="2654300"/>
          </a:xfrm>
          <a:prstGeom prst="rect">
            <a:avLst/>
          </a:prstGeom>
        </p:spPr>
      </p:sp>
      <p:sp>
        <p:nvSpPr>
          <p:cNvPr id="3564" name="Freeform 3564"/>
          <p:cNvSpPr/>
          <p:nvPr/>
        </p:nvSpPr>
        <p:spPr>
          <a:xfrm>
            <a:off x="14314467" y="7301865"/>
            <a:ext cx="259824" cy="356235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5" name="Freeform 3565"/>
          <p:cNvSpPr/>
          <p:nvPr/>
        </p:nvSpPr>
        <p:spPr>
          <a:xfrm>
            <a:off x="14658324" y="73018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6" name="Freeform 3566"/>
          <p:cNvSpPr/>
          <p:nvPr/>
        </p:nvSpPr>
        <p:spPr>
          <a:xfrm>
            <a:off x="15028840" y="7200900"/>
            <a:ext cx="307885" cy="466725"/>
          </a:xfrm>
          <a:custGeom>
            <a:avLst/>
            <a:gdLst/>
            <a:ahLst/>
            <a:cxnLst/>
            <a:rect l="0" t="0" r="0" b="0"/>
            <a:pathLst>
              <a:path w="6157714" h="9334500">
                <a:moveTo>
                  <a:pt x="6157714" y="8861227"/>
                </a:moveTo>
                <a:cubicBezTo>
                  <a:pt x="5616112" y="9089562"/>
                  <a:pt x="5223338" y="9225491"/>
                  <a:pt x="4979392" y="9269015"/>
                </a:cubicBezTo>
                <a:cubicBezTo>
                  <a:pt x="4735579" y="9312671"/>
                  <a:pt x="4499967" y="9334500"/>
                  <a:pt x="4272558" y="9334500"/>
                </a:cubicBezTo>
                <a:cubicBezTo>
                  <a:pt x="3788899" y="9334500"/>
                  <a:pt x="3346582" y="9241565"/>
                  <a:pt x="2945606" y="9055696"/>
                </a:cubicBezTo>
                <a:cubicBezTo>
                  <a:pt x="2544630" y="8869826"/>
                  <a:pt x="2241815" y="8595189"/>
                  <a:pt x="2037159" y="8231783"/>
                </a:cubicBezTo>
                <a:cubicBezTo>
                  <a:pt x="1832504" y="7868378"/>
                  <a:pt x="1730177" y="7306734"/>
                  <a:pt x="1730177" y="6546850"/>
                </a:cubicBezTo>
                <a:lnTo>
                  <a:pt x="1730177" y="3759200"/>
                </a:lnTo>
                <a:lnTo>
                  <a:pt x="0" y="3759200"/>
                </a:lnTo>
                <a:lnTo>
                  <a:pt x="0" y="2794000"/>
                </a:lnTo>
                <a:lnTo>
                  <a:pt x="1730177" y="2794000"/>
                </a:lnTo>
                <a:lnTo>
                  <a:pt x="1730177" y="0"/>
                </a:lnTo>
                <a:lnTo>
                  <a:pt x="2883495" y="0"/>
                </a:lnTo>
                <a:lnTo>
                  <a:pt x="2883495" y="2794000"/>
                </a:lnTo>
                <a:lnTo>
                  <a:pt x="5965627" y="2794000"/>
                </a:lnTo>
                <a:lnTo>
                  <a:pt x="5965627" y="3759200"/>
                </a:lnTo>
                <a:lnTo>
                  <a:pt x="2883495" y="3759200"/>
                </a:lnTo>
                <a:lnTo>
                  <a:pt x="2883495" y="6525221"/>
                </a:lnTo>
                <a:cubicBezTo>
                  <a:pt x="2883495" y="7082169"/>
                  <a:pt x="2949641" y="7475141"/>
                  <a:pt x="3081933" y="7704138"/>
                </a:cubicBezTo>
                <a:cubicBezTo>
                  <a:pt x="3214224" y="7933003"/>
                  <a:pt x="3390966" y="8101079"/>
                  <a:pt x="3612158" y="8208368"/>
                </a:cubicBezTo>
                <a:cubicBezTo>
                  <a:pt x="3833349" y="8315656"/>
                  <a:pt x="4094824" y="8369300"/>
                  <a:pt x="4396581" y="8369300"/>
                </a:cubicBezTo>
                <a:cubicBezTo>
                  <a:pt x="4954720" y="8369300"/>
                  <a:pt x="5541764" y="8193948"/>
                  <a:pt x="6157714" y="7843243"/>
                </a:cubicBez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7" name="Freeform 3567"/>
          <p:cNvSpPr/>
          <p:nvPr/>
        </p:nvSpPr>
        <p:spPr>
          <a:xfrm>
            <a:off x="15424479" y="7311390"/>
            <a:ext cx="288667" cy="356235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5773340" y="0"/>
                </a:moveTo>
                <a:lnTo>
                  <a:pt x="5773340" y="6934200"/>
                </a:lnTo>
                <a:lnTo>
                  <a:pt x="4619823" y="6934200"/>
                </a:lnTo>
                <a:lnTo>
                  <a:pt x="4619823" y="5406827"/>
                </a:lnTo>
                <a:cubicBezTo>
                  <a:pt x="4247819" y="5979518"/>
                  <a:pt x="3834408" y="6409003"/>
                  <a:pt x="3379589" y="6695282"/>
                </a:cubicBezTo>
                <a:cubicBezTo>
                  <a:pt x="2924902" y="6981560"/>
                  <a:pt x="2470150" y="7124700"/>
                  <a:pt x="2015331" y="7124700"/>
                </a:cubicBezTo>
                <a:cubicBezTo>
                  <a:pt x="1610254" y="7124700"/>
                  <a:pt x="1239242" y="7016088"/>
                  <a:pt x="902295" y="6798866"/>
                </a:cubicBezTo>
                <a:cubicBezTo>
                  <a:pt x="565348" y="6581643"/>
                  <a:pt x="330729" y="6296158"/>
                  <a:pt x="198437" y="5942410"/>
                </a:cubicBezTo>
                <a:cubicBezTo>
                  <a:pt x="66146" y="5588662"/>
                  <a:pt x="0" y="4898761"/>
                  <a:pt x="0" y="3872707"/>
                </a:cubicBezTo>
                <a:lnTo>
                  <a:pt x="0" y="0"/>
                </a:lnTo>
                <a:lnTo>
                  <a:pt x="1153318" y="0"/>
                </a:lnTo>
                <a:lnTo>
                  <a:pt x="1153318" y="4011811"/>
                </a:lnTo>
                <a:cubicBezTo>
                  <a:pt x="1153318" y="4677238"/>
                  <a:pt x="1185333" y="5116447"/>
                  <a:pt x="1249362" y="5329436"/>
                </a:cubicBezTo>
                <a:cubicBezTo>
                  <a:pt x="1313524" y="5542294"/>
                  <a:pt x="1431395" y="5716919"/>
                  <a:pt x="1602978" y="5853311"/>
                </a:cubicBezTo>
                <a:cubicBezTo>
                  <a:pt x="1774560" y="5989704"/>
                  <a:pt x="1959570" y="6057900"/>
                  <a:pt x="2158008" y="6057900"/>
                </a:cubicBezTo>
                <a:cubicBezTo>
                  <a:pt x="2563085" y="6057900"/>
                  <a:pt x="2998126" y="5866739"/>
                  <a:pt x="3463131" y="5484416"/>
                </a:cubicBezTo>
                <a:cubicBezTo>
                  <a:pt x="3928268" y="5102093"/>
                  <a:pt x="4313833" y="4619493"/>
                  <a:pt x="4619823" y="4036616"/>
                </a:cubicBezTo>
                <a:lnTo>
                  <a:pt x="4619823" y="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8" name="Freeform 3568"/>
          <p:cNvSpPr/>
          <p:nvPr/>
        </p:nvSpPr>
        <p:spPr>
          <a:xfrm>
            <a:off x="15838721" y="7301865"/>
            <a:ext cx="259824" cy="356235"/>
          </a:xfrm>
          <a:custGeom>
            <a:avLst/>
            <a:gdLst/>
            <a:ahLst/>
            <a:cxnLst/>
            <a:rect l="0" t="0" r="0" b="0"/>
            <a:pathLst>
              <a:path w="5196483" h="7124700">
                <a:moveTo>
                  <a:pt x="0" y="7124700"/>
                </a:moveTo>
                <a:lnTo>
                  <a:pt x="0" y="190500"/>
                </a:lnTo>
                <a:lnTo>
                  <a:pt x="1153318" y="190500"/>
                </a:lnTo>
                <a:lnTo>
                  <a:pt x="1153318" y="1709540"/>
                </a:lnTo>
                <a:cubicBezTo>
                  <a:pt x="1513020" y="1137643"/>
                  <a:pt x="1925372" y="709745"/>
                  <a:pt x="2390378" y="425847"/>
                </a:cubicBezTo>
                <a:cubicBezTo>
                  <a:pt x="2855515" y="141949"/>
                  <a:pt x="3373371" y="0"/>
                  <a:pt x="3943945" y="0"/>
                </a:cubicBezTo>
                <a:cubicBezTo>
                  <a:pt x="4361458" y="0"/>
                  <a:pt x="4778970" y="63500"/>
                  <a:pt x="5196483" y="190500"/>
                </a:cubicBezTo>
                <a:lnTo>
                  <a:pt x="5196483" y="2692400"/>
                </a:lnTo>
                <a:lnTo>
                  <a:pt x="4086423" y="2692400"/>
                </a:lnTo>
                <a:lnTo>
                  <a:pt x="4086423" y="1116211"/>
                </a:lnTo>
                <a:cubicBezTo>
                  <a:pt x="3892087" y="1083271"/>
                  <a:pt x="3739158" y="1066800"/>
                  <a:pt x="3627636" y="1066800"/>
                </a:cubicBezTo>
                <a:cubicBezTo>
                  <a:pt x="3197688" y="1066800"/>
                  <a:pt x="2776008" y="1235869"/>
                  <a:pt x="2362597" y="1574007"/>
                </a:cubicBezTo>
                <a:cubicBezTo>
                  <a:pt x="1949185" y="1912144"/>
                  <a:pt x="1546092" y="2419417"/>
                  <a:pt x="1153318" y="3095824"/>
                </a:cubicBezTo>
                <a:lnTo>
                  <a:pt x="1153318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9" name="Freeform 3569"/>
          <p:cNvSpPr/>
          <p:nvPr/>
        </p:nvSpPr>
        <p:spPr>
          <a:xfrm>
            <a:off x="16190327" y="7301865"/>
            <a:ext cx="288667" cy="356235"/>
          </a:xfrm>
          <a:custGeom>
            <a:avLst/>
            <a:gdLst/>
            <a:ahLst/>
            <a:cxnLst/>
            <a:rect l="0" t="0" r="0" b="0"/>
            <a:pathLst>
              <a:path w="5773340" h="7124700">
                <a:moveTo>
                  <a:pt x="0" y="7124700"/>
                </a:moveTo>
                <a:lnTo>
                  <a:pt x="0" y="190500"/>
                </a:lnTo>
                <a:lnTo>
                  <a:pt x="1153319" y="190500"/>
                </a:lnTo>
                <a:lnTo>
                  <a:pt x="1153319" y="1711722"/>
                </a:lnTo>
                <a:cubicBezTo>
                  <a:pt x="1484048" y="1176470"/>
                  <a:pt x="1882973" y="757370"/>
                  <a:pt x="2350095" y="454422"/>
                </a:cubicBezTo>
                <a:cubicBezTo>
                  <a:pt x="2817349" y="151474"/>
                  <a:pt x="3284537" y="0"/>
                  <a:pt x="3751659" y="0"/>
                </a:cubicBezTo>
                <a:cubicBezTo>
                  <a:pt x="4160969" y="0"/>
                  <a:pt x="4533040" y="108612"/>
                  <a:pt x="4867870" y="325835"/>
                </a:cubicBezTo>
                <a:cubicBezTo>
                  <a:pt x="5202833" y="543058"/>
                  <a:pt x="5437452" y="827551"/>
                  <a:pt x="5571728" y="1179315"/>
                </a:cubicBezTo>
                <a:cubicBezTo>
                  <a:pt x="5706136" y="1530946"/>
                  <a:pt x="5773340" y="2221839"/>
                  <a:pt x="5773340" y="3251994"/>
                </a:cubicBezTo>
                <a:lnTo>
                  <a:pt x="5773340" y="7124700"/>
                </a:lnTo>
                <a:lnTo>
                  <a:pt x="4619823" y="7124700"/>
                </a:lnTo>
                <a:lnTo>
                  <a:pt x="4619823" y="3112890"/>
                </a:lnTo>
                <a:cubicBezTo>
                  <a:pt x="4619823" y="2447462"/>
                  <a:pt x="4587743" y="2008320"/>
                  <a:pt x="4523581" y="1795463"/>
                </a:cubicBezTo>
                <a:cubicBezTo>
                  <a:pt x="4459552" y="1582473"/>
                  <a:pt x="4341746" y="1407782"/>
                  <a:pt x="4170164" y="1271390"/>
                </a:cubicBezTo>
                <a:cubicBezTo>
                  <a:pt x="3998582" y="1134997"/>
                  <a:pt x="3811521" y="1066800"/>
                  <a:pt x="3608983" y="1066800"/>
                </a:cubicBezTo>
                <a:cubicBezTo>
                  <a:pt x="3203905" y="1066800"/>
                  <a:pt x="2768798" y="1259020"/>
                  <a:pt x="2303661" y="1643460"/>
                </a:cubicBezTo>
                <a:cubicBezTo>
                  <a:pt x="1838523" y="2027900"/>
                  <a:pt x="1455076" y="2509441"/>
                  <a:pt x="1153319" y="3088085"/>
                </a:cubicBezTo>
                <a:lnTo>
                  <a:pt x="1153319" y="7124700"/>
                </a:lnTo>
                <a:close/>
              </a:path>
            </a:pathLst>
          </a:custGeom>
          <a:solidFill>
            <a:srgbClr val="75E0F2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0" name="Freeform 3570"/>
          <p:cNvSpPr/>
          <p:nvPr/>
        </p:nvSpPr>
        <p:spPr>
          <a:xfrm>
            <a:off x="16969808" y="71481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2083594" y="6264275"/>
                </a:moveTo>
                <a:cubicBezTo>
                  <a:pt x="2468034" y="6466814"/>
                  <a:pt x="2750146" y="6665251"/>
                  <a:pt x="2929930" y="6859588"/>
                </a:cubicBezTo>
                <a:cubicBezTo>
                  <a:pt x="3109847" y="7053792"/>
                  <a:pt x="3244255" y="7253222"/>
                  <a:pt x="3333155" y="7457877"/>
                </a:cubicBezTo>
                <a:cubicBezTo>
                  <a:pt x="3422055" y="7662400"/>
                  <a:pt x="3466505" y="7896953"/>
                  <a:pt x="3466505" y="8161536"/>
                </a:cubicBezTo>
                <a:cubicBezTo>
                  <a:pt x="3466505" y="8397148"/>
                  <a:pt x="3425164" y="8704858"/>
                  <a:pt x="3342482" y="9084668"/>
                </a:cubicBezTo>
                <a:lnTo>
                  <a:pt x="3187304" y="9790708"/>
                </a:lnTo>
                <a:cubicBezTo>
                  <a:pt x="3104621" y="10173560"/>
                  <a:pt x="3063280" y="10457590"/>
                  <a:pt x="3063280" y="10642798"/>
                </a:cubicBezTo>
                <a:cubicBezTo>
                  <a:pt x="3063280" y="10893888"/>
                  <a:pt x="3161440" y="11106877"/>
                  <a:pt x="3357761" y="11281767"/>
                </a:cubicBezTo>
                <a:cubicBezTo>
                  <a:pt x="3554214" y="11456789"/>
                  <a:pt x="3958365" y="11544300"/>
                  <a:pt x="4570214" y="11544300"/>
                </a:cubicBezTo>
                <a:lnTo>
                  <a:pt x="5531446" y="11544300"/>
                </a:lnTo>
                <a:lnTo>
                  <a:pt x="5531446" y="12509500"/>
                </a:lnTo>
                <a:lnTo>
                  <a:pt x="4557911" y="12509500"/>
                </a:lnTo>
                <a:cubicBezTo>
                  <a:pt x="3425098" y="12509500"/>
                  <a:pt x="2695377" y="12327797"/>
                  <a:pt x="2368749" y="11964392"/>
                </a:cubicBezTo>
                <a:cubicBezTo>
                  <a:pt x="2042253" y="11601119"/>
                  <a:pt x="1879005" y="11190353"/>
                  <a:pt x="1879005" y="10732095"/>
                </a:cubicBezTo>
                <a:cubicBezTo>
                  <a:pt x="1879005" y="10488546"/>
                  <a:pt x="1910027" y="10226410"/>
                  <a:pt x="1972072" y="9945688"/>
                </a:cubicBezTo>
                <a:lnTo>
                  <a:pt x="2083594" y="9450190"/>
                </a:lnTo>
                <a:lnTo>
                  <a:pt x="2188964" y="8911233"/>
                </a:lnTo>
                <a:lnTo>
                  <a:pt x="2263379" y="8583018"/>
                </a:lnTo>
                <a:cubicBezTo>
                  <a:pt x="2292350" y="8430221"/>
                  <a:pt x="2306836" y="8281591"/>
                  <a:pt x="2306836" y="8137129"/>
                </a:cubicBezTo>
                <a:cubicBezTo>
                  <a:pt x="2306836" y="7753086"/>
                  <a:pt x="2177654" y="7424870"/>
                  <a:pt x="1919288" y="7152482"/>
                </a:cubicBezTo>
                <a:cubicBezTo>
                  <a:pt x="1660922" y="6879961"/>
                  <a:pt x="1205111" y="6743700"/>
                  <a:pt x="551855" y="6743700"/>
                </a:cubicBezTo>
                <a:lnTo>
                  <a:pt x="0" y="6743700"/>
                </a:lnTo>
                <a:lnTo>
                  <a:pt x="0" y="5778500"/>
                </a:lnTo>
                <a:lnTo>
                  <a:pt x="551855" y="5778500"/>
                </a:lnTo>
                <a:cubicBezTo>
                  <a:pt x="1196777" y="5778500"/>
                  <a:pt x="1650471" y="5644026"/>
                  <a:pt x="1912938" y="5375077"/>
                </a:cubicBezTo>
                <a:cubicBezTo>
                  <a:pt x="2175537" y="5106128"/>
                  <a:pt x="2306836" y="4770967"/>
                  <a:pt x="2306836" y="4369594"/>
                </a:cubicBezTo>
                <a:cubicBezTo>
                  <a:pt x="2306836" y="4220634"/>
                  <a:pt x="2292350" y="4075775"/>
                  <a:pt x="2263379" y="3935016"/>
                </a:cubicBezTo>
                <a:lnTo>
                  <a:pt x="2188964" y="3612357"/>
                </a:lnTo>
                <a:lnTo>
                  <a:pt x="2083594" y="3072408"/>
                </a:lnTo>
                <a:lnTo>
                  <a:pt x="1972072" y="2575719"/>
                </a:lnTo>
                <a:cubicBezTo>
                  <a:pt x="1910027" y="2290234"/>
                  <a:pt x="1879005" y="2025452"/>
                  <a:pt x="1879005" y="1781374"/>
                </a:cubicBezTo>
                <a:cubicBezTo>
                  <a:pt x="1879005" y="1326158"/>
                  <a:pt x="2042253" y="915459"/>
                  <a:pt x="2368749" y="549275"/>
                </a:cubicBezTo>
                <a:cubicBezTo>
                  <a:pt x="2695377" y="183092"/>
                  <a:pt x="3425098" y="0"/>
                  <a:pt x="4557911" y="0"/>
                </a:cubicBezTo>
                <a:lnTo>
                  <a:pt x="5531446" y="0"/>
                </a:lnTo>
                <a:lnTo>
                  <a:pt x="5531446" y="965200"/>
                </a:lnTo>
                <a:lnTo>
                  <a:pt x="4570214" y="965200"/>
                </a:lnTo>
                <a:cubicBezTo>
                  <a:pt x="3962467" y="965200"/>
                  <a:pt x="3559374" y="1053307"/>
                  <a:pt x="3360936" y="1229519"/>
                </a:cubicBezTo>
                <a:cubicBezTo>
                  <a:pt x="3162499" y="1405599"/>
                  <a:pt x="3063280" y="1622161"/>
                  <a:pt x="3063280" y="1879204"/>
                </a:cubicBezTo>
                <a:cubicBezTo>
                  <a:pt x="3063280" y="2061502"/>
                  <a:pt x="3104621" y="2345399"/>
                  <a:pt x="3187304" y="2730897"/>
                </a:cubicBezTo>
                <a:lnTo>
                  <a:pt x="3342482" y="3438525"/>
                </a:lnTo>
                <a:cubicBezTo>
                  <a:pt x="3425164" y="3819261"/>
                  <a:pt x="3466505" y="4127633"/>
                  <a:pt x="3466505" y="4363641"/>
                </a:cubicBezTo>
                <a:cubicBezTo>
                  <a:pt x="3466505" y="4628621"/>
                  <a:pt x="3422055" y="4863637"/>
                  <a:pt x="3333155" y="5068690"/>
                </a:cubicBezTo>
                <a:cubicBezTo>
                  <a:pt x="3244255" y="5273609"/>
                  <a:pt x="3109847" y="5473370"/>
                  <a:pt x="2929930" y="5667971"/>
                </a:cubicBezTo>
                <a:cubicBezTo>
                  <a:pt x="2750146" y="5862572"/>
                  <a:pt x="2468034" y="6061340"/>
                  <a:pt x="2083594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1" name="Freeform 3571"/>
          <p:cNvSpPr/>
          <p:nvPr/>
        </p:nvSpPr>
        <p:spPr>
          <a:xfrm>
            <a:off x="15021088" y="8152765"/>
            <a:ext cx="336718" cy="356235"/>
          </a:xfrm>
          <a:custGeom>
            <a:avLst/>
            <a:gdLst/>
            <a:ahLst/>
            <a:cxnLst/>
            <a:rect l="0" t="0" r="0" b="0"/>
            <a:pathLst>
              <a:path w="6734374" h="7124700">
                <a:moveTo>
                  <a:pt x="0" y="7124700"/>
                </a:moveTo>
                <a:lnTo>
                  <a:pt x="0" y="190500"/>
                </a:lnTo>
                <a:lnTo>
                  <a:pt x="1010841" y="190500"/>
                </a:lnTo>
                <a:lnTo>
                  <a:pt x="1010841" y="1782366"/>
                </a:lnTo>
                <a:cubicBezTo>
                  <a:pt x="1329135" y="1107546"/>
                  <a:pt x="1625733" y="641814"/>
                  <a:pt x="1900635" y="385168"/>
                </a:cubicBezTo>
                <a:cubicBezTo>
                  <a:pt x="2175537" y="128390"/>
                  <a:pt x="2453548" y="0"/>
                  <a:pt x="2734668" y="0"/>
                </a:cubicBezTo>
                <a:cubicBezTo>
                  <a:pt x="3069498" y="0"/>
                  <a:pt x="3339240" y="131499"/>
                  <a:pt x="3543896" y="394494"/>
                </a:cubicBezTo>
                <a:cubicBezTo>
                  <a:pt x="3748551" y="657358"/>
                  <a:pt x="3850878" y="1030950"/>
                  <a:pt x="3850878" y="1515269"/>
                </a:cubicBezTo>
                <a:lnTo>
                  <a:pt x="3850878" y="1887935"/>
                </a:lnTo>
                <a:cubicBezTo>
                  <a:pt x="3987271" y="1465660"/>
                  <a:pt x="4151578" y="1123090"/>
                  <a:pt x="4343797" y="860227"/>
                </a:cubicBezTo>
                <a:cubicBezTo>
                  <a:pt x="4536017" y="597231"/>
                  <a:pt x="4735447" y="388144"/>
                  <a:pt x="4942086" y="232966"/>
                </a:cubicBezTo>
                <a:cubicBezTo>
                  <a:pt x="5148858" y="77655"/>
                  <a:pt x="5386653" y="0"/>
                  <a:pt x="5655469" y="0"/>
                </a:cubicBezTo>
                <a:cubicBezTo>
                  <a:pt x="5953125" y="0"/>
                  <a:pt x="6207324" y="126207"/>
                  <a:pt x="6418064" y="378619"/>
                </a:cubicBezTo>
                <a:cubicBezTo>
                  <a:pt x="6628938" y="631032"/>
                  <a:pt x="6734374" y="1133740"/>
                  <a:pt x="6734374" y="1886744"/>
                </a:cubicBezTo>
                <a:lnTo>
                  <a:pt x="6734374" y="7124700"/>
                </a:lnTo>
                <a:lnTo>
                  <a:pt x="5723732" y="7124700"/>
                </a:lnTo>
                <a:lnTo>
                  <a:pt x="5723732" y="2390379"/>
                </a:lnTo>
                <a:cubicBezTo>
                  <a:pt x="5723732" y="2001573"/>
                  <a:pt x="5711296" y="1735865"/>
                  <a:pt x="5686425" y="1593255"/>
                </a:cubicBezTo>
                <a:cubicBezTo>
                  <a:pt x="5661687" y="1450512"/>
                  <a:pt x="5612078" y="1341901"/>
                  <a:pt x="5537597" y="1267421"/>
                </a:cubicBezTo>
                <a:cubicBezTo>
                  <a:pt x="5463249" y="1192940"/>
                  <a:pt x="5382684" y="1155700"/>
                  <a:pt x="5295900" y="1155700"/>
                </a:cubicBezTo>
                <a:cubicBezTo>
                  <a:pt x="5080926" y="1155700"/>
                  <a:pt x="4850408" y="1320139"/>
                  <a:pt x="4604346" y="1649016"/>
                </a:cubicBezTo>
                <a:cubicBezTo>
                  <a:pt x="4358415" y="1977893"/>
                  <a:pt x="4107260" y="2522869"/>
                  <a:pt x="3850878" y="3283943"/>
                </a:cubicBezTo>
                <a:lnTo>
                  <a:pt x="3850878" y="7124700"/>
                </a:lnTo>
                <a:lnTo>
                  <a:pt x="2883496" y="7124700"/>
                </a:lnTo>
                <a:lnTo>
                  <a:pt x="2883496" y="2396729"/>
                </a:lnTo>
                <a:cubicBezTo>
                  <a:pt x="2883496" y="1784483"/>
                  <a:pt x="2823568" y="1424583"/>
                  <a:pt x="2703711" y="1317030"/>
                </a:cubicBezTo>
                <a:cubicBezTo>
                  <a:pt x="2583855" y="1209477"/>
                  <a:pt x="2476368" y="1155700"/>
                  <a:pt x="2381250" y="1155700"/>
                </a:cubicBezTo>
                <a:cubicBezTo>
                  <a:pt x="2170377" y="1155700"/>
                  <a:pt x="1944026" y="1339784"/>
                  <a:pt x="1702197" y="1707952"/>
                </a:cubicBezTo>
                <a:cubicBezTo>
                  <a:pt x="1460368" y="2076120"/>
                  <a:pt x="1229916" y="2547673"/>
                  <a:pt x="1010841" y="3122613"/>
                </a:cubicBezTo>
                <a:lnTo>
                  <a:pt x="1010841" y="7124700"/>
                </a:ln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2" name="Freeform 3572"/>
          <p:cNvSpPr/>
          <p:nvPr/>
        </p:nvSpPr>
        <p:spPr>
          <a:xfrm>
            <a:off x="15420448" y="815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3" name="Freeform 3573"/>
          <p:cNvSpPr/>
          <p:nvPr/>
        </p:nvSpPr>
        <p:spPr>
          <a:xfrm>
            <a:off x="15813289" y="8152765"/>
            <a:ext cx="281533" cy="365760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4" name="Freeform 3574"/>
          <p:cNvSpPr/>
          <p:nvPr/>
        </p:nvSpPr>
        <p:spPr>
          <a:xfrm>
            <a:off x="16194352" y="8152765"/>
            <a:ext cx="281533" cy="365760"/>
          </a:xfrm>
          <a:custGeom>
            <a:avLst/>
            <a:gdLst/>
            <a:ahLst/>
            <a:cxnLst/>
            <a:rect l="0" t="0" r="0" b="0"/>
            <a:pathLst>
              <a:path w="5630664" h="7315200">
                <a:moveTo>
                  <a:pt x="0" y="6754813"/>
                </a:moveTo>
                <a:lnTo>
                  <a:pt x="0" y="5537200"/>
                </a:lnTo>
                <a:cubicBezTo>
                  <a:pt x="463021" y="5836841"/>
                  <a:pt x="952897" y="6047251"/>
                  <a:pt x="1469629" y="6168430"/>
                </a:cubicBezTo>
                <a:cubicBezTo>
                  <a:pt x="1986492" y="6289477"/>
                  <a:pt x="2424774" y="6350000"/>
                  <a:pt x="2784475" y="6350000"/>
                </a:cubicBezTo>
                <a:cubicBezTo>
                  <a:pt x="3367353" y="6350000"/>
                  <a:pt x="3786915" y="6256007"/>
                  <a:pt x="4043164" y="6068021"/>
                </a:cubicBezTo>
                <a:cubicBezTo>
                  <a:pt x="4299546" y="5880034"/>
                  <a:pt x="4427736" y="5645614"/>
                  <a:pt x="4427736" y="5364758"/>
                </a:cubicBezTo>
                <a:cubicBezTo>
                  <a:pt x="4427736" y="5178888"/>
                  <a:pt x="4367808" y="5019808"/>
                  <a:pt x="4247952" y="4887516"/>
                </a:cubicBezTo>
                <a:cubicBezTo>
                  <a:pt x="4127964" y="4755357"/>
                  <a:pt x="3830241" y="4592175"/>
                  <a:pt x="3354785" y="4397971"/>
                </a:cubicBezTo>
                <a:lnTo>
                  <a:pt x="2957910" y="4237038"/>
                </a:lnTo>
                <a:lnTo>
                  <a:pt x="2158008" y="3920927"/>
                </a:lnTo>
                <a:cubicBezTo>
                  <a:pt x="1298112" y="3586361"/>
                  <a:pt x="756576" y="3276336"/>
                  <a:pt x="533400" y="2990850"/>
                </a:cubicBezTo>
                <a:cubicBezTo>
                  <a:pt x="305991" y="2709598"/>
                  <a:pt x="192286" y="2366236"/>
                  <a:pt x="192286" y="1960761"/>
                </a:cubicBezTo>
                <a:cubicBezTo>
                  <a:pt x="192286" y="1389923"/>
                  <a:pt x="412420" y="920420"/>
                  <a:pt x="852686" y="552252"/>
                </a:cubicBezTo>
                <a:cubicBezTo>
                  <a:pt x="1292953" y="184085"/>
                  <a:pt x="2007130" y="0"/>
                  <a:pt x="2995216" y="0"/>
                </a:cubicBezTo>
                <a:cubicBezTo>
                  <a:pt x="3735256" y="0"/>
                  <a:pt x="4436004" y="105834"/>
                  <a:pt x="5097463" y="317500"/>
                </a:cubicBezTo>
                <a:lnTo>
                  <a:pt x="5097463" y="1371600"/>
                </a:lnTo>
                <a:cubicBezTo>
                  <a:pt x="4336786" y="1100667"/>
                  <a:pt x="3621551" y="965200"/>
                  <a:pt x="2951758" y="965200"/>
                </a:cubicBezTo>
                <a:cubicBezTo>
                  <a:pt x="2463867" y="965200"/>
                  <a:pt x="2082470" y="1050925"/>
                  <a:pt x="1807568" y="1222375"/>
                </a:cubicBezTo>
                <a:cubicBezTo>
                  <a:pt x="1532666" y="1393825"/>
                  <a:pt x="1395214" y="1607609"/>
                  <a:pt x="1395214" y="1863725"/>
                </a:cubicBezTo>
                <a:cubicBezTo>
                  <a:pt x="1395214" y="2111640"/>
                  <a:pt x="1515137" y="2309945"/>
                  <a:pt x="1754982" y="2458641"/>
                </a:cubicBezTo>
                <a:cubicBezTo>
                  <a:pt x="1990593" y="2607337"/>
                  <a:pt x="2375033" y="2778787"/>
                  <a:pt x="2908300" y="2972991"/>
                </a:cubicBezTo>
                <a:lnTo>
                  <a:pt x="3689747" y="3257947"/>
                </a:lnTo>
                <a:cubicBezTo>
                  <a:pt x="4404916" y="3518165"/>
                  <a:pt x="4907228" y="3801336"/>
                  <a:pt x="5196682" y="4107458"/>
                </a:cubicBezTo>
                <a:cubicBezTo>
                  <a:pt x="5486004" y="4413581"/>
                  <a:pt x="5630664" y="4796169"/>
                  <a:pt x="5630664" y="5255221"/>
                </a:cubicBezTo>
                <a:cubicBezTo>
                  <a:pt x="5630664" y="5855031"/>
                  <a:pt x="5400146" y="6348347"/>
                  <a:pt x="4939110" y="6735168"/>
                </a:cubicBezTo>
                <a:cubicBezTo>
                  <a:pt x="4478206" y="7121856"/>
                  <a:pt x="3741341" y="7315200"/>
                  <a:pt x="2728516" y="7315200"/>
                </a:cubicBezTo>
                <a:cubicBezTo>
                  <a:pt x="1843882" y="7315200"/>
                  <a:pt x="934376" y="7128404"/>
                  <a:pt x="0" y="6754813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5" name="Freeform 3575"/>
          <p:cNvSpPr/>
          <p:nvPr/>
        </p:nvSpPr>
        <p:spPr>
          <a:xfrm>
            <a:off x="16554957" y="8157845"/>
            <a:ext cx="315019" cy="360680"/>
          </a:xfrm>
          <a:custGeom>
            <a:avLst/>
            <a:gdLst/>
            <a:ahLst/>
            <a:cxnLst/>
            <a:rect l="0" t="0" r="0" b="0"/>
            <a:pathLst>
              <a:path w="6300391" h="7213600">
                <a:moveTo>
                  <a:pt x="4880174" y="5457627"/>
                </a:moveTo>
                <a:cubicBezTo>
                  <a:pt x="4528807" y="6038784"/>
                  <a:pt x="4106069" y="6476736"/>
                  <a:pt x="3611960" y="6771482"/>
                </a:cubicBezTo>
                <a:cubicBezTo>
                  <a:pt x="3117982" y="7066227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2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2" y="101600"/>
                </a:lnTo>
                <a:lnTo>
                  <a:pt x="6039842" y="4987132"/>
                </a:lnTo>
                <a:cubicBezTo>
                  <a:pt x="6039842" y="5823083"/>
                  <a:pt x="6126692" y="6501739"/>
                  <a:pt x="6300391" y="7023100"/>
                </a:cubicBezTo>
                <a:lnTo>
                  <a:pt x="5097264" y="7023100"/>
                </a:lnTo>
                <a:cubicBezTo>
                  <a:pt x="5006248" y="6640513"/>
                  <a:pt x="4933884" y="6118689"/>
                  <a:pt x="4880174" y="5457627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2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6" name="Freeform 3576"/>
          <p:cNvSpPr/>
          <p:nvPr/>
        </p:nvSpPr>
        <p:spPr>
          <a:xfrm>
            <a:off x="16939741" y="8157845"/>
            <a:ext cx="301992" cy="495300"/>
          </a:xfrm>
          <a:custGeom>
            <a:avLst/>
            <a:gdLst/>
            <a:ahLst/>
            <a:cxnLst/>
            <a:rect l="0" t="0" r="0" b="0"/>
            <a:pathLst>
              <a:path w="6039843" h="9906000">
                <a:moveTo>
                  <a:pt x="4880174" y="5464175"/>
                </a:moveTo>
                <a:cubicBezTo>
                  <a:pt x="4528807" y="6043216"/>
                  <a:pt x="4106069" y="6479580"/>
                  <a:pt x="3611960" y="6773268"/>
                </a:cubicBezTo>
                <a:cubicBezTo>
                  <a:pt x="3117982" y="7066822"/>
                  <a:pt x="2664288" y="7213600"/>
                  <a:pt x="2250877" y="7213600"/>
                </a:cubicBezTo>
                <a:cubicBezTo>
                  <a:pt x="1672233" y="7213600"/>
                  <a:pt x="1152393" y="6963635"/>
                  <a:pt x="691357" y="6463705"/>
                </a:cubicBezTo>
                <a:cubicBezTo>
                  <a:pt x="230452" y="5963775"/>
                  <a:pt x="0" y="5205678"/>
                  <a:pt x="0" y="4189413"/>
                </a:cubicBezTo>
                <a:cubicBezTo>
                  <a:pt x="0" y="3387858"/>
                  <a:pt x="152929" y="2672094"/>
                  <a:pt x="458788" y="2042121"/>
                </a:cubicBezTo>
                <a:cubicBezTo>
                  <a:pt x="764778" y="1412015"/>
                  <a:pt x="1174089" y="914136"/>
                  <a:pt x="1686719" y="548482"/>
                </a:cubicBezTo>
                <a:cubicBezTo>
                  <a:pt x="2199349" y="182827"/>
                  <a:pt x="2833953" y="0"/>
                  <a:pt x="3590528" y="0"/>
                </a:cubicBezTo>
                <a:cubicBezTo>
                  <a:pt x="3809603" y="0"/>
                  <a:pt x="4140332" y="23284"/>
                  <a:pt x="4582716" y="69850"/>
                </a:cubicBezTo>
                <a:cubicBezTo>
                  <a:pt x="4648862" y="78317"/>
                  <a:pt x="4748081" y="88900"/>
                  <a:pt x="4880372" y="101600"/>
                </a:cubicBezTo>
                <a:lnTo>
                  <a:pt x="6039843" y="101600"/>
                </a:lnTo>
                <a:lnTo>
                  <a:pt x="6039843" y="4997649"/>
                </a:lnTo>
                <a:cubicBezTo>
                  <a:pt x="6039843" y="6162742"/>
                  <a:pt x="6024298" y="6874405"/>
                  <a:pt x="5993210" y="7132637"/>
                </a:cubicBezTo>
                <a:cubicBezTo>
                  <a:pt x="5962253" y="7390870"/>
                  <a:pt x="5911652" y="7652213"/>
                  <a:pt x="5841405" y="7916664"/>
                </a:cubicBezTo>
                <a:cubicBezTo>
                  <a:pt x="5676040" y="8532217"/>
                  <a:pt x="5298811" y="9017661"/>
                  <a:pt x="4709716" y="9372996"/>
                </a:cubicBezTo>
                <a:cubicBezTo>
                  <a:pt x="4120621" y="9728332"/>
                  <a:pt x="3408561" y="9906000"/>
                  <a:pt x="2573536" y="9906000"/>
                </a:cubicBezTo>
                <a:cubicBezTo>
                  <a:pt x="1734278" y="9906000"/>
                  <a:pt x="884701" y="9690100"/>
                  <a:pt x="24805" y="9258300"/>
                </a:cubicBezTo>
                <a:lnTo>
                  <a:pt x="24805" y="8092678"/>
                </a:lnTo>
                <a:cubicBezTo>
                  <a:pt x="351433" y="8315589"/>
                  <a:pt x="753468" y="8512638"/>
                  <a:pt x="1230908" y="8683823"/>
                </a:cubicBezTo>
                <a:cubicBezTo>
                  <a:pt x="1708349" y="8855141"/>
                  <a:pt x="2170311" y="8940800"/>
                  <a:pt x="2616796" y="8940800"/>
                </a:cubicBezTo>
                <a:cubicBezTo>
                  <a:pt x="2968162" y="8940800"/>
                  <a:pt x="3300942" y="8885039"/>
                  <a:pt x="3615135" y="8773517"/>
                </a:cubicBezTo>
                <a:cubicBezTo>
                  <a:pt x="3929328" y="8661995"/>
                  <a:pt x="4183592" y="8500864"/>
                  <a:pt x="4377928" y="8290123"/>
                </a:cubicBezTo>
                <a:cubicBezTo>
                  <a:pt x="4572265" y="8079382"/>
                  <a:pt x="4704557" y="7834577"/>
                  <a:pt x="4774803" y="7555706"/>
                </a:cubicBezTo>
                <a:cubicBezTo>
                  <a:pt x="4845050" y="7276835"/>
                  <a:pt x="4880174" y="6906022"/>
                  <a:pt x="4880174" y="6443266"/>
                </a:cubicBezTo>
                <a:close/>
                <a:moveTo>
                  <a:pt x="4880174" y="4094758"/>
                </a:moveTo>
                <a:lnTo>
                  <a:pt x="4880174" y="1126332"/>
                </a:lnTo>
                <a:cubicBezTo>
                  <a:pt x="4470863" y="1018911"/>
                  <a:pt x="4090525" y="965200"/>
                  <a:pt x="3739158" y="965200"/>
                </a:cubicBezTo>
                <a:cubicBezTo>
                  <a:pt x="3028090" y="965200"/>
                  <a:pt x="2435887" y="1239970"/>
                  <a:pt x="1962547" y="1789510"/>
                </a:cubicBezTo>
                <a:cubicBezTo>
                  <a:pt x="1489208" y="2338917"/>
                  <a:pt x="1252538" y="3086630"/>
                  <a:pt x="1252538" y="4032647"/>
                </a:cubicBezTo>
                <a:cubicBezTo>
                  <a:pt x="1252538" y="4718447"/>
                  <a:pt x="1381721" y="5235906"/>
                  <a:pt x="1640086" y="5585024"/>
                </a:cubicBezTo>
                <a:cubicBezTo>
                  <a:pt x="1898452" y="5934142"/>
                  <a:pt x="2192999" y="6108700"/>
                  <a:pt x="2523728" y="6108700"/>
                </a:cubicBezTo>
                <a:cubicBezTo>
                  <a:pt x="2883429" y="6108700"/>
                  <a:pt x="3280304" y="5926932"/>
                  <a:pt x="3714353" y="5563394"/>
                </a:cubicBezTo>
                <a:cubicBezTo>
                  <a:pt x="4148403" y="5199857"/>
                  <a:pt x="4537009" y="4710311"/>
                  <a:pt x="4880174" y="4094758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7" name="Freeform 3577"/>
          <p:cNvSpPr/>
          <p:nvPr/>
        </p:nvSpPr>
        <p:spPr>
          <a:xfrm>
            <a:off x="17325766" y="815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B3E43B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8" name="Freeform 3578"/>
          <p:cNvSpPr/>
          <p:nvPr/>
        </p:nvSpPr>
        <p:spPr>
          <a:xfrm>
            <a:off x="17806345" y="8152765"/>
            <a:ext cx="101074" cy="370840"/>
          </a:xfrm>
          <a:custGeom>
            <a:avLst/>
            <a:gdLst/>
            <a:ahLst/>
            <a:cxnLst/>
            <a:rect l="0" t="0" r="0" b="0"/>
            <a:pathLst>
              <a:path w="2021482" h="7416800">
                <a:moveTo>
                  <a:pt x="1010642" y="7416800"/>
                </a:moveTo>
                <a:cubicBezTo>
                  <a:pt x="733755" y="7416800"/>
                  <a:pt x="496093" y="7317713"/>
                  <a:pt x="297656" y="7119541"/>
                </a:cubicBezTo>
                <a:cubicBezTo>
                  <a:pt x="99218" y="6921236"/>
                  <a:pt x="0" y="6683772"/>
                  <a:pt x="0" y="6407150"/>
                </a:cubicBezTo>
                <a:cubicBezTo>
                  <a:pt x="0" y="6126295"/>
                  <a:pt x="100211" y="5887840"/>
                  <a:pt x="300632" y="5691783"/>
                </a:cubicBezTo>
                <a:cubicBezTo>
                  <a:pt x="501186" y="5495595"/>
                  <a:pt x="737857" y="5397500"/>
                  <a:pt x="1010642" y="5397500"/>
                </a:cubicBezTo>
                <a:cubicBezTo>
                  <a:pt x="1283560" y="5397500"/>
                  <a:pt x="1520229" y="5495595"/>
                  <a:pt x="1720651" y="5691783"/>
                </a:cubicBezTo>
                <a:cubicBezTo>
                  <a:pt x="1921205" y="5887840"/>
                  <a:pt x="2021482" y="6126295"/>
                  <a:pt x="2021482" y="6407150"/>
                </a:cubicBezTo>
                <a:cubicBezTo>
                  <a:pt x="2021482" y="6683772"/>
                  <a:pt x="1922264" y="6921236"/>
                  <a:pt x="1723826" y="7119541"/>
                </a:cubicBezTo>
                <a:cubicBezTo>
                  <a:pt x="1525389" y="7317713"/>
                  <a:pt x="1287661" y="7416800"/>
                  <a:pt x="1010642" y="7416800"/>
                </a:cubicBezTo>
                <a:close/>
                <a:moveTo>
                  <a:pt x="1010642" y="2019300"/>
                </a:moveTo>
                <a:cubicBezTo>
                  <a:pt x="733755" y="2019300"/>
                  <a:pt x="496093" y="1920214"/>
                  <a:pt x="297656" y="1722041"/>
                </a:cubicBezTo>
                <a:cubicBezTo>
                  <a:pt x="99218" y="1523736"/>
                  <a:pt x="0" y="1286272"/>
                  <a:pt x="0" y="1009650"/>
                </a:cubicBezTo>
                <a:cubicBezTo>
                  <a:pt x="0" y="728795"/>
                  <a:pt x="100211" y="490340"/>
                  <a:pt x="300632" y="294283"/>
                </a:cubicBezTo>
                <a:cubicBezTo>
                  <a:pt x="501186" y="98095"/>
                  <a:pt x="737857" y="0"/>
                  <a:pt x="1010642" y="0"/>
                </a:cubicBezTo>
                <a:cubicBezTo>
                  <a:pt x="1283560" y="0"/>
                  <a:pt x="1520229" y="98095"/>
                  <a:pt x="1720651" y="294283"/>
                </a:cubicBezTo>
                <a:cubicBezTo>
                  <a:pt x="1921205" y="490340"/>
                  <a:pt x="2021482" y="728795"/>
                  <a:pt x="2021482" y="1009650"/>
                </a:cubicBezTo>
                <a:cubicBezTo>
                  <a:pt x="2021482" y="1286272"/>
                  <a:pt x="1922264" y="1523736"/>
                  <a:pt x="1723826" y="1722041"/>
                </a:cubicBezTo>
                <a:cubicBezTo>
                  <a:pt x="1525389" y="1920214"/>
                  <a:pt x="1287661" y="2019300"/>
                  <a:pt x="1010642" y="2019300"/>
                </a:cubicBezTo>
                <a:close/>
              </a:path>
            </a:pathLst>
          </a:custGeom>
          <a:solidFill>
            <a:srgbClr val="FD448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9" name="Freeform 3579"/>
          <p:cNvSpPr/>
          <p:nvPr/>
        </p:nvSpPr>
        <p:spPr>
          <a:xfrm>
            <a:off x="18566296" y="8008620"/>
            <a:ext cx="105727" cy="192405"/>
          </a:xfrm>
          <a:custGeom>
            <a:avLst/>
            <a:gdLst/>
            <a:ahLst/>
            <a:cxnLst/>
            <a:rect l="0" t="0" r="0" b="0"/>
            <a:pathLst>
              <a:path w="2114550" h="3848100">
                <a:moveTo>
                  <a:pt x="1482130" y="3848100"/>
                </a:moveTo>
                <a:lnTo>
                  <a:pt x="651073" y="3848100"/>
                </a:lnTo>
                <a:lnTo>
                  <a:pt x="0" y="0"/>
                </a:lnTo>
                <a:lnTo>
                  <a:pt x="21145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0" name="Freeform 3580"/>
          <p:cNvSpPr/>
          <p:nvPr/>
        </p:nvSpPr>
        <p:spPr>
          <a:xfrm>
            <a:off x="18848766" y="8027670"/>
            <a:ext cx="302924" cy="481330"/>
          </a:xfrm>
          <a:custGeom>
            <a:avLst/>
            <a:gdLst/>
            <a:ahLst/>
            <a:cxnLst/>
            <a:rect l="0" t="0" r="0" b="0"/>
            <a:pathLst>
              <a:path w="6058496" h="9626600">
                <a:moveTo>
                  <a:pt x="0" y="9626600"/>
                </a:moveTo>
                <a:lnTo>
                  <a:pt x="0" y="0"/>
                </a:lnTo>
                <a:lnTo>
                  <a:pt x="1252538" y="0"/>
                </a:lnTo>
                <a:lnTo>
                  <a:pt x="1252538" y="4140200"/>
                </a:lnTo>
                <a:lnTo>
                  <a:pt x="4812110" y="4140200"/>
                </a:lnTo>
                <a:lnTo>
                  <a:pt x="4812110" y="0"/>
                </a:lnTo>
                <a:lnTo>
                  <a:pt x="6058496" y="0"/>
                </a:lnTo>
                <a:lnTo>
                  <a:pt x="6058496" y="9626600"/>
                </a:lnTo>
                <a:lnTo>
                  <a:pt x="4812110" y="9626600"/>
                </a:lnTo>
                <a:lnTo>
                  <a:pt x="4812110" y="5105400"/>
                </a:lnTo>
                <a:lnTo>
                  <a:pt x="1252538" y="5105400"/>
                </a:lnTo>
                <a:lnTo>
                  <a:pt x="1252538" y="9626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1" name="Freeform 3581"/>
          <p:cNvSpPr/>
          <p:nvPr/>
        </p:nvSpPr>
        <p:spPr>
          <a:xfrm>
            <a:off x="19231069" y="8152765"/>
            <a:ext cx="300751" cy="365760"/>
          </a:xfrm>
          <a:custGeom>
            <a:avLst/>
            <a:gdLst/>
            <a:ahLst/>
            <a:cxnLst/>
            <a:rect l="0" t="0" r="0" b="0"/>
            <a:pathLst>
              <a:path w="6015038" h="7315200">
                <a:moveTo>
                  <a:pt x="5915819" y="6659365"/>
                </a:moveTo>
                <a:cubicBezTo>
                  <a:pt x="4993878" y="7096589"/>
                  <a:pt x="4121613" y="7315200"/>
                  <a:pt x="3299024" y="7315200"/>
                </a:cubicBezTo>
                <a:cubicBezTo>
                  <a:pt x="2674739" y="7315200"/>
                  <a:pt x="2116601" y="7160220"/>
                  <a:pt x="1624608" y="6850261"/>
                </a:cubicBezTo>
                <a:cubicBezTo>
                  <a:pt x="1132747" y="6540302"/>
                  <a:pt x="738981" y="6097059"/>
                  <a:pt x="443309" y="5520532"/>
                </a:cubicBezTo>
                <a:cubicBezTo>
                  <a:pt x="147770" y="4944005"/>
                  <a:pt x="0" y="4327129"/>
                  <a:pt x="0" y="3669904"/>
                </a:cubicBezTo>
                <a:cubicBezTo>
                  <a:pt x="0" y="3037682"/>
                  <a:pt x="140560" y="2430198"/>
                  <a:pt x="421680" y="1847454"/>
                </a:cubicBezTo>
                <a:cubicBezTo>
                  <a:pt x="702800" y="1264709"/>
                  <a:pt x="1095507" y="811147"/>
                  <a:pt x="1599803" y="486768"/>
                </a:cubicBezTo>
                <a:cubicBezTo>
                  <a:pt x="2104231" y="162256"/>
                  <a:pt x="2666471" y="0"/>
                  <a:pt x="3286522" y="0"/>
                </a:cubicBezTo>
                <a:cubicBezTo>
                  <a:pt x="4109244" y="0"/>
                  <a:pt x="4769644" y="293821"/>
                  <a:pt x="5267722" y="881460"/>
                </a:cubicBezTo>
                <a:cubicBezTo>
                  <a:pt x="5765933" y="1468967"/>
                  <a:pt x="6015038" y="2375099"/>
                  <a:pt x="6015038" y="3599855"/>
                </a:cubicBezTo>
                <a:lnTo>
                  <a:pt x="6015038" y="3848100"/>
                </a:lnTo>
                <a:lnTo>
                  <a:pt x="1240234" y="3848100"/>
                </a:lnTo>
                <a:cubicBezTo>
                  <a:pt x="1240234" y="4326996"/>
                  <a:pt x="1340445" y="4764617"/>
                  <a:pt x="1540867" y="5160963"/>
                </a:cubicBezTo>
                <a:cubicBezTo>
                  <a:pt x="1741421" y="5557309"/>
                  <a:pt x="2005013" y="5854568"/>
                  <a:pt x="2331641" y="6052741"/>
                </a:cubicBezTo>
                <a:cubicBezTo>
                  <a:pt x="2658269" y="6250914"/>
                  <a:pt x="3030339" y="6350000"/>
                  <a:pt x="3447852" y="6350000"/>
                </a:cubicBezTo>
                <a:cubicBezTo>
                  <a:pt x="4191992" y="6350000"/>
                  <a:pt x="5014648" y="6102284"/>
                  <a:pt x="5915819" y="5606852"/>
                </a:cubicBezTo>
                <a:close/>
                <a:moveTo>
                  <a:pt x="1308299" y="2984500"/>
                </a:moveTo>
                <a:lnTo>
                  <a:pt x="4762500" y="2984500"/>
                </a:lnTo>
                <a:lnTo>
                  <a:pt x="4762500" y="2817218"/>
                </a:lnTo>
                <a:cubicBezTo>
                  <a:pt x="4762500" y="2251539"/>
                  <a:pt x="4623991" y="1801482"/>
                  <a:pt x="4346972" y="1467049"/>
                </a:cubicBezTo>
                <a:cubicBezTo>
                  <a:pt x="4069953" y="1132483"/>
                  <a:pt x="3699934" y="965200"/>
                  <a:pt x="3236913" y="965200"/>
                </a:cubicBezTo>
                <a:cubicBezTo>
                  <a:pt x="2769791" y="965200"/>
                  <a:pt x="2365640" y="1135526"/>
                  <a:pt x="2024459" y="1476177"/>
                </a:cubicBezTo>
                <a:cubicBezTo>
                  <a:pt x="1683411" y="1816828"/>
                  <a:pt x="1444691" y="2319603"/>
                  <a:pt x="1308299" y="29845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2" name="Freeform 3582"/>
          <p:cNvSpPr/>
          <p:nvPr/>
        </p:nvSpPr>
        <p:spPr>
          <a:xfrm>
            <a:off x="19609335" y="80086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3" name="Freeform 3583"/>
          <p:cNvSpPr/>
          <p:nvPr/>
        </p:nvSpPr>
        <p:spPr>
          <a:xfrm>
            <a:off x="19990399" y="8008620"/>
            <a:ext cx="269448" cy="500380"/>
          </a:xfrm>
          <a:custGeom>
            <a:avLst/>
            <a:gdLst/>
            <a:ahLst/>
            <a:cxnLst/>
            <a:rect l="0" t="0" r="0" b="0"/>
            <a:pathLst>
              <a:path w="5388967" h="10007600">
                <a:moveTo>
                  <a:pt x="2071290" y="10007600"/>
                </a:moveTo>
                <a:lnTo>
                  <a:pt x="2071290" y="965200"/>
                </a:lnTo>
                <a:lnTo>
                  <a:pt x="0" y="965200"/>
                </a:lnTo>
                <a:lnTo>
                  <a:pt x="0" y="0"/>
                </a:lnTo>
                <a:lnTo>
                  <a:pt x="3224609" y="0"/>
                </a:lnTo>
                <a:lnTo>
                  <a:pt x="3224609" y="9042400"/>
                </a:lnTo>
                <a:lnTo>
                  <a:pt x="5388967" y="9042400"/>
                </a:lnTo>
                <a:lnTo>
                  <a:pt x="5388967" y="1000760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" name="Freeform 3584"/>
          <p:cNvSpPr/>
          <p:nvPr/>
        </p:nvSpPr>
        <p:spPr>
          <a:xfrm>
            <a:off x="20360925" y="8152765"/>
            <a:ext cx="327114" cy="365760"/>
          </a:xfrm>
          <a:custGeom>
            <a:avLst/>
            <a:gdLst/>
            <a:ahLst/>
            <a:cxnLst/>
            <a:rect l="0" t="0" r="0" b="0"/>
            <a:pathLst>
              <a:path w="6542286" h="7315200">
                <a:moveTo>
                  <a:pt x="3274219" y="7315200"/>
                </a:moveTo>
                <a:cubicBezTo>
                  <a:pt x="2282031" y="7315200"/>
                  <a:pt x="1488281" y="6968795"/>
                  <a:pt x="892969" y="6275983"/>
                </a:cubicBezTo>
                <a:cubicBezTo>
                  <a:pt x="297656" y="5583040"/>
                  <a:pt x="0" y="4709187"/>
                  <a:pt x="0" y="3654425"/>
                </a:cubicBezTo>
                <a:cubicBezTo>
                  <a:pt x="0" y="2599664"/>
                  <a:pt x="297656" y="1726936"/>
                  <a:pt x="892969" y="1036241"/>
                </a:cubicBezTo>
                <a:cubicBezTo>
                  <a:pt x="1488281" y="345414"/>
                  <a:pt x="2282031" y="0"/>
                  <a:pt x="3274219" y="0"/>
                </a:cubicBezTo>
                <a:cubicBezTo>
                  <a:pt x="4262305" y="0"/>
                  <a:pt x="5054005" y="345414"/>
                  <a:pt x="5649317" y="1036241"/>
                </a:cubicBezTo>
                <a:cubicBezTo>
                  <a:pt x="6244630" y="1726936"/>
                  <a:pt x="6542286" y="2599664"/>
                  <a:pt x="6542286" y="3654425"/>
                </a:cubicBezTo>
                <a:cubicBezTo>
                  <a:pt x="6542286" y="4709187"/>
                  <a:pt x="6244630" y="5583040"/>
                  <a:pt x="5649317" y="6275983"/>
                </a:cubicBezTo>
                <a:cubicBezTo>
                  <a:pt x="5054005" y="6968795"/>
                  <a:pt x="4262305" y="7315200"/>
                  <a:pt x="3274219" y="7315200"/>
                </a:cubicBezTo>
                <a:close/>
                <a:moveTo>
                  <a:pt x="3274219" y="6350000"/>
                </a:moveTo>
                <a:cubicBezTo>
                  <a:pt x="3890169" y="6350000"/>
                  <a:pt x="4380045" y="6110420"/>
                  <a:pt x="4743847" y="5631260"/>
                </a:cubicBezTo>
                <a:cubicBezTo>
                  <a:pt x="5107649" y="5151967"/>
                  <a:pt x="5289550" y="4493022"/>
                  <a:pt x="5289550" y="3654425"/>
                </a:cubicBezTo>
                <a:cubicBezTo>
                  <a:pt x="5289550" y="2820062"/>
                  <a:pt x="5107649" y="2163300"/>
                  <a:pt x="4743847" y="1684140"/>
                </a:cubicBezTo>
                <a:cubicBezTo>
                  <a:pt x="4380045" y="1204847"/>
                  <a:pt x="3890169" y="965200"/>
                  <a:pt x="3274219" y="965200"/>
                </a:cubicBezTo>
                <a:cubicBezTo>
                  <a:pt x="2654036" y="965200"/>
                  <a:pt x="2162043" y="1204847"/>
                  <a:pt x="1798241" y="1684140"/>
                </a:cubicBezTo>
                <a:cubicBezTo>
                  <a:pt x="1434439" y="2163300"/>
                  <a:pt x="1252538" y="2820062"/>
                  <a:pt x="1252538" y="3654425"/>
                </a:cubicBezTo>
                <a:cubicBezTo>
                  <a:pt x="1252538" y="4493022"/>
                  <a:pt x="1434439" y="5151967"/>
                  <a:pt x="1798241" y="5631260"/>
                </a:cubicBezTo>
                <a:cubicBezTo>
                  <a:pt x="2162043" y="6110420"/>
                  <a:pt x="2654036" y="6350000"/>
                  <a:pt x="3274219" y="6350000"/>
                </a:cubicBez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5" name="Freeform 3585"/>
          <p:cNvSpPr/>
          <p:nvPr/>
        </p:nvSpPr>
        <p:spPr>
          <a:xfrm>
            <a:off x="20852677" y="8008620"/>
            <a:ext cx="105727" cy="192405"/>
          </a:xfrm>
          <a:custGeom>
            <a:avLst/>
            <a:gdLst/>
            <a:ahLst/>
            <a:cxnLst/>
            <a:rect l="0" t="0" r="0" b="0"/>
            <a:pathLst>
              <a:path w="2114550" h="3848100">
                <a:moveTo>
                  <a:pt x="1482130" y="3848100"/>
                </a:moveTo>
                <a:lnTo>
                  <a:pt x="651073" y="3848100"/>
                </a:lnTo>
                <a:lnTo>
                  <a:pt x="0" y="0"/>
                </a:lnTo>
                <a:lnTo>
                  <a:pt x="2114550" y="0"/>
                </a:lnTo>
                <a:close/>
              </a:path>
            </a:pathLst>
          </a:custGeom>
          <a:solidFill>
            <a:srgbClr val="EBE087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6" name="Freeform 3586"/>
          <p:cNvSpPr/>
          <p:nvPr/>
        </p:nvSpPr>
        <p:spPr>
          <a:xfrm>
            <a:off x="14276026" y="88499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7" name="Rectangle 3587"/>
          <p:cNvSpPr/>
          <p:nvPr/>
        </p:nvSpPr>
        <p:spPr>
          <a:xfrm>
            <a:off x="12712700" y="9417050"/>
            <a:ext cx="1143126" cy="952500"/>
          </a:xfrm>
          <a:prstGeom prst="rect">
            <a:avLst/>
          </a:prstGeom>
        </p:spPr>
      </p:sp>
      <p:sp>
        <p:nvSpPr>
          <p:cNvPr id="3588" name="Freeform 3588"/>
          <p:cNvSpPr/>
          <p:nvPr/>
        </p:nvSpPr>
        <p:spPr>
          <a:xfrm>
            <a:off x="13513899" y="97008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9" name="Rectangle 3589"/>
          <p:cNvSpPr/>
          <p:nvPr/>
        </p:nvSpPr>
        <p:spPr>
          <a:xfrm>
            <a:off x="12712700" y="10267950"/>
            <a:ext cx="381000" cy="952500"/>
          </a:xfrm>
          <a:prstGeom prst="rect">
            <a:avLst/>
          </a:prstGeom>
        </p:spPr>
      </p:sp>
      <p:sp>
        <p:nvSpPr>
          <p:cNvPr id="3590" name="Freeform 3590"/>
          <p:cNvSpPr/>
          <p:nvPr/>
        </p:nvSpPr>
        <p:spPr>
          <a:xfrm>
            <a:off x="12751772" y="10551795"/>
            <a:ext cx="276572" cy="625475"/>
          </a:xfrm>
          <a:custGeom>
            <a:avLst/>
            <a:gdLst/>
            <a:ahLst/>
            <a:cxnLst/>
            <a:rect l="0" t="0" r="0" b="0"/>
            <a:pathLst>
              <a:path w="5531446" h="12509500">
                <a:moveTo>
                  <a:pt x="3447852" y="6264275"/>
                </a:moveTo>
                <a:cubicBezTo>
                  <a:pt x="3063412" y="6061340"/>
                  <a:pt x="2781234" y="5862572"/>
                  <a:pt x="2601318" y="5667971"/>
                </a:cubicBezTo>
                <a:cubicBezTo>
                  <a:pt x="2421533" y="5473370"/>
                  <a:pt x="2288183" y="5273609"/>
                  <a:pt x="2201268" y="5068690"/>
                </a:cubicBezTo>
                <a:cubicBezTo>
                  <a:pt x="2114484" y="4863637"/>
                  <a:pt x="2071093" y="4628621"/>
                  <a:pt x="2071093" y="4363641"/>
                </a:cubicBezTo>
                <a:cubicBezTo>
                  <a:pt x="2071093" y="4127633"/>
                  <a:pt x="2110383" y="3819261"/>
                  <a:pt x="2188964" y="3438525"/>
                </a:cubicBezTo>
                <a:lnTo>
                  <a:pt x="2343944" y="2730897"/>
                </a:lnTo>
                <a:cubicBezTo>
                  <a:pt x="2426626" y="2345399"/>
                  <a:pt x="2467968" y="2059385"/>
                  <a:pt x="2467968" y="1872854"/>
                </a:cubicBezTo>
                <a:cubicBezTo>
                  <a:pt x="2467968" y="1620044"/>
                  <a:pt x="2369741" y="1405599"/>
                  <a:pt x="2173288" y="1229519"/>
                </a:cubicBezTo>
                <a:cubicBezTo>
                  <a:pt x="1976967" y="1053307"/>
                  <a:pt x="1572948" y="965200"/>
                  <a:pt x="961232" y="965200"/>
                </a:cubicBezTo>
                <a:lnTo>
                  <a:pt x="0" y="965200"/>
                </a:lnTo>
                <a:lnTo>
                  <a:pt x="0" y="0"/>
                </a:lnTo>
                <a:lnTo>
                  <a:pt x="973535" y="0"/>
                </a:lnTo>
                <a:cubicBezTo>
                  <a:pt x="2106216" y="0"/>
                  <a:pt x="2836863" y="183092"/>
                  <a:pt x="3165475" y="549275"/>
                </a:cubicBezTo>
                <a:cubicBezTo>
                  <a:pt x="3494220" y="915459"/>
                  <a:pt x="3658593" y="1326158"/>
                  <a:pt x="3658593" y="1781374"/>
                </a:cubicBezTo>
                <a:cubicBezTo>
                  <a:pt x="3658593" y="2029685"/>
                  <a:pt x="3625520" y="2294533"/>
                  <a:pt x="3559374" y="2575918"/>
                </a:cubicBezTo>
                <a:lnTo>
                  <a:pt x="3447852" y="3072408"/>
                </a:lnTo>
                <a:lnTo>
                  <a:pt x="3342482" y="3612357"/>
                </a:lnTo>
                <a:lnTo>
                  <a:pt x="3268068" y="3935016"/>
                </a:lnTo>
                <a:cubicBezTo>
                  <a:pt x="3239096" y="4092311"/>
                  <a:pt x="3224610" y="4243388"/>
                  <a:pt x="3224610" y="4388247"/>
                </a:cubicBezTo>
                <a:cubicBezTo>
                  <a:pt x="3224610" y="4768850"/>
                  <a:pt x="3353793" y="5095743"/>
                  <a:pt x="3612158" y="5368925"/>
                </a:cubicBezTo>
                <a:cubicBezTo>
                  <a:pt x="3870524" y="5641975"/>
                  <a:pt x="4326335" y="5778500"/>
                  <a:pt x="4979591" y="5778500"/>
                </a:cubicBezTo>
                <a:lnTo>
                  <a:pt x="5531446" y="5778500"/>
                </a:lnTo>
                <a:lnTo>
                  <a:pt x="5531446" y="6743700"/>
                </a:lnTo>
                <a:lnTo>
                  <a:pt x="4979591" y="6743700"/>
                </a:lnTo>
                <a:cubicBezTo>
                  <a:pt x="4334669" y="6743700"/>
                  <a:pt x="3880909" y="6878903"/>
                  <a:pt x="3618310" y="7149307"/>
                </a:cubicBezTo>
                <a:cubicBezTo>
                  <a:pt x="3355843" y="7419711"/>
                  <a:pt x="3224610" y="7755203"/>
                  <a:pt x="3224610" y="8155782"/>
                </a:cubicBezTo>
                <a:cubicBezTo>
                  <a:pt x="3224610" y="8300244"/>
                  <a:pt x="3239029" y="8442656"/>
                  <a:pt x="3267869" y="8583018"/>
                </a:cubicBezTo>
                <a:lnTo>
                  <a:pt x="3342283" y="8911233"/>
                </a:lnTo>
                <a:lnTo>
                  <a:pt x="3447654" y="9449991"/>
                </a:lnTo>
                <a:lnTo>
                  <a:pt x="3559374" y="9945490"/>
                </a:lnTo>
                <a:cubicBezTo>
                  <a:pt x="3625520" y="10230445"/>
                  <a:pt x="3658593" y="10494697"/>
                  <a:pt x="3658593" y="10738246"/>
                </a:cubicBezTo>
                <a:cubicBezTo>
                  <a:pt x="3658593" y="11196505"/>
                  <a:pt x="3494220" y="11606278"/>
                  <a:pt x="3165475" y="11967567"/>
                </a:cubicBezTo>
                <a:cubicBezTo>
                  <a:pt x="2836863" y="12328855"/>
                  <a:pt x="2106216" y="12509500"/>
                  <a:pt x="973535" y="12509500"/>
                </a:cubicBezTo>
                <a:lnTo>
                  <a:pt x="0" y="12509500"/>
                </a:lnTo>
                <a:lnTo>
                  <a:pt x="0" y="11544300"/>
                </a:lnTo>
                <a:lnTo>
                  <a:pt x="961232" y="11544300"/>
                </a:lnTo>
                <a:cubicBezTo>
                  <a:pt x="1572948" y="11544300"/>
                  <a:pt x="1976967" y="11456789"/>
                  <a:pt x="2173288" y="11281767"/>
                </a:cubicBezTo>
                <a:cubicBezTo>
                  <a:pt x="2369741" y="11106877"/>
                  <a:pt x="2467968" y="10891837"/>
                  <a:pt x="2467968" y="10636646"/>
                </a:cubicBezTo>
                <a:cubicBezTo>
                  <a:pt x="2467968" y="10455539"/>
                  <a:pt x="2426626" y="10173560"/>
                  <a:pt x="2343944" y="9790708"/>
                </a:cubicBezTo>
                <a:lnTo>
                  <a:pt x="2188964" y="9084668"/>
                </a:lnTo>
                <a:cubicBezTo>
                  <a:pt x="2110383" y="8704858"/>
                  <a:pt x="2071093" y="8397148"/>
                  <a:pt x="2071093" y="8161536"/>
                </a:cubicBezTo>
                <a:cubicBezTo>
                  <a:pt x="2071093" y="7896953"/>
                  <a:pt x="2114484" y="7662400"/>
                  <a:pt x="2201268" y="7457877"/>
                </a:cubicBezTo>
                <a:cubicBezTo>
                  <a:pt x="2288183" y="7253222"/>
                  <a:pt x="2421533" y="7053792"/>
                  <a:pt x="2601318" y="6859588"/>
                </a:cubicBezTo>
                <a:cubicBezTo>
                  <a:pt x="2781234" y="6665251"/>
                  <a:pt x="3063412" y="6466814"/>
                  <a:pt x="3447852" y="6264275"/>
                </a:cubicBezTo>
                <a:close/>
              </a:path>
            </a:pathLst>
          </a:custGeom>
          <a:solidFill>
            <a:srgbClr val="F9F9F5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1" name="Rectangle 3591"/>
          <p:cNvSpPr/>
          <p:nvPr/>
        </p:nvSpPr>
        <p:spPr>
          <a:xfrm>
            <a:off x="6045200" y="1160273"/>
            <a:ext cx="12281001" cy="1706879"/>
          </a:xfrm>
          <a:prstGeom prst="rect">
            <a:avLst/>
          </a:prstGeom>
        </p:spPr>
      </p:sp>
      <p:sp>
        <p:nvSpPr>
          <p:cNvPr id="3592" name="Freeform 3592"/>
          <p:cNvSpPr/>
          <p:nvPr/>
        </p:nvSpPr>
        <p:spPr>
          <a:xfrm>
            <a:off x="6156147" y="1515872"/>
            <a:ext cx="962964" cy="1024128"/>
          </a:xfrm>
          <a:custGeom>
            <a:avLst/>
            <a:gdLst/>
            <a:ahLst/>
            <a:cxnLst/>
            <a:rect l="0" t="0" r="0" b="0"/>
            <a:pathLst>
              <a:path w="8597900" h="9144000">
                <a:moveTo>
                  <a:pt x="0" y="9144000"/>
                </a:moveTo>
                <a:lnTo>
                  <a:pt x="0" y="0"/>
                </a:lnTo>
                <a:lnTo>
                  <a:pt x="1320800" y="0"/>
                </a:lnTo>
                <a:lnTo>
                  <a:pt x="4318000" y="8064500"/>
                </a:lnTo>
                <a:lnTo>
                  <a:pt x="4343400" y="8064500"/>
                </a:lnTo>
                <a:lnTo>
                  <a:pt x="7289800" y="0"/>
                </a:lnTo>
                <a:lnTo>
                  <a:pt x="8597900" y="0"/>
                </a:lnTo>
                <a:lnTo>
                  <a:pt x="8597900" y="9144000"/>
                </a:lnTo>
                <a:lnTo>
                  <a:pt x="7734300" y="9144000"/>
                </a:lnTo>
                <a:lnTo>
                  <a:pt x="7734300" y="990600"/>
                </a:lnTo>
                <a:lnTo>
                  <a:pt x="7708900" y="990600"/>
                </a:lnTo>
                <a:lnTo>
                  <a:pt x="4711700" y="9144000"/>
                </a:lnTo>
                <a:lnTo>
                  <a:pt x="3898900" y="9144000"/>
                </a:lnTo>
                <a:lnTo>
                  <a:pt x="889000" y="990600"/>
                </a:lnTo>
                <a:lnTo>
                  <a:pt x="863600" y="9906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3" name="Freeform 3593"/>
          <p:cNvSpPr/>
          <p:nvPr/>
        </p:nvSpPr>
        <p:spPr>
          <a:xfrm>
            <a:off x="7341006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4" name="Freeform 3594"/>
          <p:cNvSpPr/>
          <p:nvPr/>
        </p:nvSpPr>
        <p:spPr>
          <a:xfrm>
            <a:off x="7648244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5" name="Freeform 3595"/>
          <p:cNvSpPr/>
          <p:nvPr/>
        </p:nvSpPr>
        <p:spPr>
          <a:xfrm>
            <a:off x="8416340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6" name="Freeform 3596"/>
          <p:cNvSpPr/>
          <p:nvPr/>
        </p:nvSpPr>
        <p:spPr>
          <a:xfrm>
            <a:off x="9629648" y="15983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7" name="Freeform 3597"/>
          <p:cNvSpPr/>
          <p:nvPr/>
        </p:nvSpPr>
        <p:spPr>
          <a:xfrm>
            <a:off x="10099039" y="1515872"/>
            <a:ext cx="584606" cy="1024128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8" name="Freeform 3598"/>
          <p:cNvSpPr/>
          <p:nvPr/>
        </p:nvSpPr>
        <p:spPr>
          <a:xfrm>
            <a:off x="10851489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9" name="Freeform 3599"/>
          <p:cNvSpPr/>
          <p:nvPr/>
        </p:nvSpPr>
        <p:spPr>
          <a:xfrm>
            <a:off x="12053418" y="15158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0" name="Freeform 3600"/>
          <p:cNvSpPr/>
          <p:nvPr/>
        </p:nvSpPr>
        <p:spPr>
          <a:xfrm>
            <a:off x="12953796" y="15158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1" name="Freeform 3601"/>
          <p:cNvSpPr/>
          <p:nvPr/>
        </p:nvSpPr>
        <p:spPr>
          <a:xfrm>
            <a:off x="13187071" y="1495959"/>
            <a:ext cx="337108" cy="1044041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2" name="Freeform 3602"/>
          <p:cNvSpPr/>
          <p:nvPr/>
        </p:nvSpPr>
        <p:spPr>
          <a:xfrm>
            <a:off x="13556893" y="1495959"/>
            <a:ext cx="337108" cy="1044041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3" name="Freeform 3603"/>
          <p:cNvSpPr/>
          <p:nvPr/>
        </p:nvSpPr>
        <p:spPr>
          <a:xfrm>
            <a:off x="13987880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4" name="Freeform 3604"/>
          <p:cNvSpPr/>
          <p:nvPr/>
        </p:nvSpPr>
        <p:spPr>
          <a:xfrm>
            <a:off x="14821406" y="1783284"/>
            <a:ext cx="328574" cy="756716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5" name="Freeform 3605"/>
          <p:cNvSpPr/>
          <p:nvPr/>
        </p:nvSpPr>
        <p:spPr>
          <a:xfrm>
            <a:off x="15226791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6" name="Freeform 3606"/>
          <p:cNvSpPr/>
          <p:nvPr/>
        </p:nvSpPr>
        <p:spPr>
          <a:xfrm>
            <a:off x="16056051" y="1783284"/>
            <a:ext cx="584606" cy="756716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7" name="Freeform 3607"/>
          <p:cNvSpPr/>
          <p:nvPr/>
        </p:nvSpPr>
        <p:spPr>
          <a:xfrm>
            <a:off x="16811345" y="1783284"/>
            <a:ext cx="655726" cy="776630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8" name="Freeform 3608"/>
          <p:cNvSpPr/>
          <p:nvPr/>
        </p:nvSpPr>
        <p:spPr>
          <a:xfrm>
            <a:off x="17599356" y="17832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Freeform 3609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10" name="Picture 36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3611" name="Picture 361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06800" y="6032500"/>
            <a:ext cx="1422400" cy="1422400"/>
          </a:xfrm>
          <a:prstGeom prst="rect">
            <a:avLst/>
          </a:prstGeom>
          <a:noFill/>
        </p:spPr>
      </p:pic>
      <p:sp>
        <p:nvSpPr>
          <p:cNvPr id="3612" name="Rectangle 3612"/>
          <p:cNvSpPr/>
          <p:nvPr/>
        </p:nvSpPr>
        <p:spPr>
          <a:xfrm>
            <a:off x="6642100" y="5557378"/>
            <a:ext cx="11091219" cy="2241133"/>
          </a:xfrm>
          <a:prstGeom prst="rect">
            <a:avLst/>
          </a:prstGeom>
        </p:spPr>
      </p:sp>
      <p:sp>
        <p:nvSpPr>
          <p:cNvPr id="3613" name="Freeform 3613"/>
          <p:cNvSpPr/>
          <p:nvPr/>
        </p:nvSpPr>
        <p:spPr>
          <a:xfrm>
            <a:off x="6750446" y="6329172"/>
            <a:ext cx="720934" cy="1024128"/>
          </a:xfrm>
          <a:custGeom>
            <a:avLst/>
            <a:gdLst/>
            <a:ahLst/>
            <a:cxnLst/>
            <a:rect l="0" t="0" r="0" b="0"/>
            <a:pathLst>
              <a:path w="6436916" h="9144000">
                <a:moveTo>
                  <a:pt x="0" y="0"/>
                </a:moveTo>
                <a:lnTo>
                  <a:pt x="1909961" y="0"/>
                </a:lnTo>
                <a:lnTo>
                  <a:pt x="1909961" y="7505700"/>
                </a:lnTo>
                <a:lnTo>
                  <a:pt x="6436916" y="7505700"/>
                </a:lnTo>
                <a:lnTo>
                  <a:pt x="6436916" y="9144000"/>
                </a:lnTo>
                <a:lnTo>
                  <a:pt x="0" y="9144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4" name="Freeform 3614"/>
          <p:cNvSpPr/>
          <p:nvPr/>
        </p:nvSpPr>
        <p:spPr>
          <a:xfrm>
            <a:off x="7543550" y="6576670"/>
            <a:ext cx="718386" cy="802233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5" name="Freeform 3615"/>
          <p:cNvSpPr/>
          <p:nvPr/>
        </p:nvSpPr>
        <p:spPr>
          <a:xfrm>
            <a:off x="8316620" y="6390336"/>
            <a:ext cx="424364" cy="976166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6" name="Freeform 3616"/>
          <p:cNvSpPr/>
          <p:nvPr/>
        </p:nvSpPr>
        <p:spPr>
          <a:xfrm>
            <a:off x="8867378" y="6333440"/>
            <a:ext cx="197935" cy="389737"/>
          </a:xfrm>
          <a:custGeom>
            <a:avLst/>
            <a:gdLst/>
            <a:ahLst/>
            <a:cxnLst/>
            <a:rect l="0" t="0" r="0" b="0"/>
            <a:pathLst>
              <a:path w="1767285" h="3479800">
                <a:moveTo>
                  <a:pt x="30956" y="2832100"/>
                </a:moveTo>
                <a:cubicBezTo>
                  <a:pt x="436166" y="2703513"/>
                  <a:pt x="715235" y="2485827"/>
                  <a:pt x="868164" y="2179043"/>
                </a:cubicBezTo>
                <a:cubicBezTo>
                  <a:pt x="950847" y="1996613"/>
                  <a:pt x="985970" y="1812132"/>
                  <a:pt x="973535" y="1625600"/>
                </a:cubicBezTo>
                <a:lnTo>
                  <a:pt x="0" y="1625600"/>
                </a:lnTo>
                <a:lnTo>
                  <a:pt x="0" y="0"/>
                </a:lnTo>
                <a:lnTo>
                  <a:pt x="1767285" y="0"/>
                </a:lnTo>
                <a:lnTo>
                  <a:pt x="1767285" y="1306513"/>
                </a:lnTo>
                <a:cubicBezTo>
                  <a:pt x="1767285" y="1929739"/>
                  <a:pt x="1615348" y="2420938"/>
                  <a:pt x="1311474" y="2780110"/>
                </a:cubicBezTo>
                <a:cubicBezTo>
                  <a:pt x="1007600" y="3139282"/>
                  <a:pt x="580761" y="3372512"/>
                  <a:pt x="30956" y="3479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7" name="Freeform 3617"/>
          <p:cNvSpPr/>
          <p:nvPr/>
        </p:nvSpPr>
        <p:spPr>
          <a:xfrm>
            <a:off x="9164633" y="6575248"/>
            <a:ext cx="691041" cy="80365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8" name="Freeform 3618"/>
          <p:cNvSpPr/>
          <p:nvPr/>
        </p:nvSpPr>
        <p:spPr>
          <a:xfrm>
            <a:off x="10348825" y="6330595"/>
            <a:ext cx="737581" cy="1046886"/>
          </a:xfrm>
          <a:custGeom>
            <a:avLst/>
            <a:gdLst/>
            <a:ahLst/>
            <a:cxnLst/>
            <a:rect l="0" t="0" r="0" b="0"/>
            <a:pathLst>
              <a:path w="6585545" h="9347200">
                <a:moveTo>
                  <a:pt x="2926953" y="2197100"/>
                </a:moveTo>
                <a:cubicBezTo>
                  <a:pt x="3336263" y="2197100"/>
                  <a:pt x="3700066" y="2287324"/>
                  <a:pt x="4018359" y="2467769"/>
                </a:cubicBezTo>
                <a:cubicBezTo>
                  <a:pt x="4336653" y="2648215"/>
                  <a:pt x="4595019" y="2898180"/>
                  <a:pt x="4793456" y="3217665"/>
                </a:cubicBezTo>
                <a:lnTo>
                  <a:pt x="4793456" y="0"/>
                </a:lnTo>
                <a:lnTo>
                  <a:pt x="6585545" y="0"/>
                </a:lnTo>
                <a:lnTo>
                  <a:pt x="6585545" y="9131300"/>
                </a:lnTo>
                <a:lnTo>
                  <a:pt x="4867870" y="9131300"/>
                </a:lnTo>
                <a:lnTo>
                  <a:pt x="4867870" y="8200430"/>
                </a:lnTo>
                <a:cubicBezTo>
                  <a:pt x="4615722" y="8601274"/>
                  <a:pt x="4328385" y="8892646"/>
                  <a:pt x="4005858" y="9074547"/>
                </a:cubicBezTo>
                <a:cubicBezTo>
                  <a:pt x="3683463" y="9256315"/>
                  <a:pt x="3282487" y="9347200"/>
                  <a:pt x="2802930" y="9347200"/>
                </a:cubicBezTo>
                <a:cubicBezTo>
                  <a:pt x="2013281" y="9347200"/>
                  <a:pt x="1348714" y="9026989"/>
                  <a:pt x="809228" y="8386565"/>
                </a:cubicBezTo>
                <a:cubicBezTo>
                  <a:pt x="269743" y="7746141"/>
                  <a:pt x="0" y="6924411"/>
                  <a:pt x="0" y="5921375"/>
                </a:cubicBezTo>
                <a:cubicBezTo>
                  <a:pt x="0" y="4764882"/>
                  <a:pt x="265575" y="3855046"/>
                  <a:pt x="796727" y="3191868"/>
                </a:cubicBezTo>
                <a:cubicBezTo>
                  <a:pt x="1328010" y="2528690"/>
                  <a:pt x="2038085" y="2197100"/>
                  <a:pt x="2926953" y="2197100"/>
                </a:cubicBezTo>
                <a:close/>
                <a:moveTo>
                  <a:pt x="3311327" y="7861300"/>
                </a:moveTo>
                <a:cubicBezTo>
                  <a:pt x="3811521" y="7861300"/>
                  <a:pt x="4191860" y="7674571"/>
                  <a:pt x="4452342" y="7301111"/>
                </a:cubicBezTo>
                <a:cubicBezTo>
                  <a:pt x="4712824" y="6927520"/>
                  <a:pt x="4843066" y="6443994"/>
                  <a:pt x="4843066" y="5850533"/>
                </a:cubicBezTo>
                <a:cubicBezTo>
                  <a:pt x="4843066" y="5020536"/>
                  <a:pt x="4634309" y="4427075"/>
                  <a:pt x="4216797" y="4070152"/>
                </a:cubicBezTo>
                <a:cubicBezTo>
                  <a:pt x="3960416" y="3854384"/>
                  <a:pt x="3662759" y="3746500"/>
                  <a:pt x="3323828" y="3746500"/>
                </a:cubicBezTo>
                <a:cubicBezTo>
                  <a:pt x="2806964" y="3746500"/>
                  <a:pt x="2427618" y="3942623"/>
                  <a:pt x="2185789" y="4334868"/>
                </a:cubicBezTo>
                <a:cubicBezTo>
                  <a:pt x="1943960" y="4726980"/>
                  <a:pt x="1823045" y="5213549"/>
                  <a:pt x="1823045" y="5794574"/>
                </a:cubicBezTo>
                <a:cubicBezTo>
                  <a:pt x="1823045" y="6421240"/>
                  <a:pt x="1946010" y="6922360"/>
                  <a:pt x="2191941" y="7297936"/>
                </a:cubicBezTo>
                <a:cubicBezTo>
                  <a:pt x="2438003" y="7673512"/>
                  <a:pt x="2811132" y="7861300"/>
                  <a:pt x="3311327" y="78613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9" name="Freeform 3619"/>
          <p:cNvSpPr/>
          <p:nvPr/>
        </p:nvSpPr>
        <p:spPr>
          <a:xfrm>
            <a:off x="11219716" y="65724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0" name="Freeform 3620"/>
          <p:cNvSpPr/>
          <p:nvPr/>
        </p:nvSpPr>
        <p:spPr>
          <a:xfrm>
            <a:off x="12503393" y="65965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1" name="Freeform 3621"/>
          <p:cNvSpPr/>
          <p:nvPr/>
        </p:nvSpPr>
        <p:spPr>
          <a:xfrm>
            <a:off x="13203214" y="65965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2" name="Freeform 3622"/>
          <p:cNvSpPr/>
          <p:nvPr/>
        </p:nvSpPr>
        <p:spPr>
          <a:xfrm>
            <a:off x="14031050" y="6596584"/>
            <a:ext cx="1001369" cy="756716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3" name="Freeform 3623"/>
          <p:cNvSpPr/>
          <p:nvPr/>
        </p:nvSpPr>
        <p:spPr>
          <a:xfrm>
            <a:off x="15188884" y="65965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4" name="Rectangle 3624"/>
          <p:cNvSpPr/>
          <p:nvPr/>
        </p:nvSpPr>
        <p:spPr>
          <a:xfrm>
            <a:off x="8915400" y="7887615"/>
            <a:ext cx="6556247" cy="832713"/>
          </a:xfrm>
          <a:prstGeom prst="rect">
            <a:avLst/>
          </a:prstGeom>
        </p:spPr>
      </p:sp>
      <p:sp>
        <p:nvSpPr>
          <p:cNvPr id="3625" name="Freeform 3625"/>
          <p:cNvSpPr/>
          <p:nvPr/>
        </p:nvSpPr>
        <p:spPr>
          <a:xfrm>
            <a:off x="8939784" y="8290560"/>
            <a:ext cx="202184" cy="249936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6" name="Freeform 3626"/>
          <p:cNvSpPr/>
          <p:nvPr/>
        </p:nvSpPr>
        <p:spPr>
          <a:xfrm>
            <a:off x="9213088" y="8290560"/>
            <a:ext cx="206248" cy="24384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7" name="Freeform 3627"/>
          <p:cNvSpPr/>
          <p:nvPr/>
        </p:nvSpPr>
        <p:spPr>
          <a:xfrm>
            <a:off x="9481820" y="81503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8" name="Freeform 3628"/>
          <p:cNvSpPr/>
          <p:nvPr/>
        </p:nvSpPr>
        <p:spPr>
          <a:xfrm>
            <a:off x="9949687" y="81503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6629400"/>
                </a:moveTo>
                <a:cubicBezTo>
                  <a:pt x="5422900" y="6299200"/>
                  <a:pt x="5369983" y="5990167"/>
                  <a:pt x="5264150" y="5702300"/>
                </a:cubicBezTo>
                <a:cubicBezTo>
                  <a:pt x="5158316" y="5414434"/>
                  <a:pt x="5008033" y="5164667"/>
                  <a:pt x="4813300" y="4953000"/>
                </a:cubicBezTo>
                <a:cubicBezTo>
                  <a:pt x="4618566" y="4741334"/>
                  <a:pt x="4383616" y="4574117"/>
                  <a:pt x="4108450" y="4451350"/>
                </a:cubicBezTo>
                <a:cubicBezTo>
                  <a:pt x="3833283" y="4328584"/>
                  <a:pt x="3522133" y="4267200"/>
                  <a:pt x="3175000" y="4267200"/>
                </a:cubicBezTo>
                <a:cubicBezTo>
                  <a:pt x="2827866" y="4267200"/>
                  <a:pt x="2510366" y="4328584"/>
                  <a:pt x="2222500" y="4451350"/>
                </a:cubicBezTo>
                <a:cubicBezTo>
                  <a:pt x="1934633" y="4574117"/>
                  <a:pt x="1684866" y="4741334"/>
                  <a:pt x="1473200" y="4953000"/>
                </a:cubicBezTo>
                <a:cubicBezTo>
                  <a:pt x="1261533" y="5164667"/>
                  <a:pt x="1096433" y="5414434"/>
                  <a:pt x="977900" y="5702300"/>
                </a:cubicBezTo>
                <a:cubicBezTo>
                  <a:pt x="859366" y="5990167"/>
                  <a:pt x="800100" y="6299200"/>
                  <a:pt x="800100" y="6629400"/>
                </a:cubicBezTo>
                <a:cubicBezTo>
                  <a:pt x="800100" y="6959600"/>
                  <a:pt x="859366" y="7268634"/>
                  <a:pt x="977900" y="7556500"/>
                </a:cubicBezTo>
                <a:cubicBezTo>
                  <a:pt x="1096433" y="7844367"/>
                  <a:pt x="1261533" y="8094134"/>
                  <a:pt x="1473200" y="8305800"/>
                </a:cubicBezTo>
                <a:cubicBezTo>
                  <a:pt x="1684866" y="8517467"/>
                  <a:pt x="1934633" y="8684684"/>
                  <a:pt x="2222500" y="8807450"/>
                </a:cubicBezTo>
                <a:cubicBezTo>
                  <a:pt x="2510366" y="8930217"/>
                  <a:pt x="2827866" y="8991600"/>
                  <a:pt x="3175000" y="8991600"/>
                </a:cubicBezTo>
                <a:cubicBezTo>
                  <a:pt x="3522133" y="8991600"/>
                  <a:pt x="3833283" y="8930217"/>
                  <a:pt x="4108450" y="8807450"/>
                </a:cubicBezTo>
                <a:cubicBezTo>
                  <a:pt x="4383616" y="8684684"/>
                  <a:pt x="4618566" y="8517467"/>
                  <a:pt x="4813300" y="8305800"/>
                </a:cubicBezTo>
                <a:cubicBezTo>
                  <a:pt x="5008033" y="8094134"/>
                  <a:pt x="5158316" y="7844367"/>
                  <a:pt x="5264150" y="7556500"/>
                </a:cubicBezTo>
                <a:cubicBezTo>
                  <a:pt x="5369983" y="7268634"/>
                  <a:pt x="5422900" y="6959600"/>
                  <a:pt x="5422900" y="6629400"/>
                </a:cubicBezTo>
                <a:close/>
                <a:moveTo>
                  <a:pt x="0" y="0"/>
                </a:moveTo>
                <a:lnTo>
                  <a:pt x="838200" y="0"/>
                </a:lnTo>
                <a:lnTo>
                  <a:pt x="838200" y="4648200"/>
                </a:lnTo>
                <a:lnTo>
                  <a:pt x="863600" y="4648200"/>
                </a:lnTo>
                <a:cubicBezTo>
                  <a:pt x="999066" y="4445000"/>
                  <a:pt x="1159933" y="4271434"/>
                  <a:pt x="1346200" y="4127500"/>
                </a:cubicBezTo>
                <a:cubicBezTo>
                  <a:pt x="1532466" y="3983567"/>
                  <a:pt x="1727200" y="3865034"/>
                  <a:pt x="1930400" y="3771900"/>
                </a:cubicBezTo>
                <a:cubicBezTo>
                  <a:pt x="2133600" y="3678767"/>
                  <a:pt x="2343150" y="3611034"/>
                  <a:pt x="2559050" y="3568700"/>
                </a:cubicBezTo>
                <a:cubicBezTo>
                  <a:pt x="2774950" y="3526367"/>
                  <a:pt x="2980266" y="3505200"/>
                  <a:pt x="3175000" y="3505200"/>
                </a:cubicBezTo>
                <a:cubicBezTo>
                  <a:pt x="3640666" y="3505200"/>
                  <a:pt x="4066116" y="3583517"/>
                  <a:pt x="4451350" y="3740150"/>
                </a:cubicBezTo>
                <a:cubicBezTo>
                  <a:pt x="4836583" y="3896784"/>
                  <a:pt x="5168900" y="4114800"/>
                  <a:pt x="5448300" y="4394200"/>
                </a:cubicBezTo>
                <a:cubicBezTo>
                  <a:pt x="5727700" y="4673600"/>
                  <a:pt x="5945716" y="5003800"/>
                  <a:pt x="6102350" y="5384800"/>
                </a:cubicBezTo>
                <a:cubicBezTo>
                  <a:pt x="6258983" y="5765800"/>
                  <a:pt x="6337300" y="6180667"/>
                  <a:pt x="6337300" y="6629400"/>
                </a:cubicBezTo>
                <a:cubicBezTo>
                  <a:pt x="6337300" y="7078134"/>
                  <a:pt x="6258983" y="7493000"/>
                  <a:pt x="6102350" y="7874000"/>
                </a:cubicBezTo>
                <a:cubicBezTo>
                  <a:pt x="5945716" y="8255000"/>
                  <a:pt x="5727700" y="8585200"/>
                  <a:pt x="5448300" y="8864600"/>
                </a:cubicBezTo>
                <a:cubicBezTo>
                  <a:pt x="5168900" y="9144000"/>
                  <a:pt x="4836583" y="9362017"/>
                  <a:pt x="4451350" y="9518650"/>
                </a:cubicBezTo>
                <a:cubicBezTo>
                  <a:pt x="4066116" y="9675283"/>
                  <a:pt x="3640666" y="9753600"/>
                  <a:pt x="3175000" y="9753600"/>
                </a:cubicBezTo>
                <a:cubicBezTo>
                  <a:pt x="2980266" y="9753600"/>
                  <a:pt x="2774950" y="9732433"/>
                  <a:pt x="2559050" y="9690100"/>
                </a:cubicBezTo>
                <a:cubicBezTo>
                  <a:pt x="2343150" y="9647766"/>
                  <a:pt x="2133600" y="9580034"/>
                  <a:pt x="1930400" y="9486900"/>
                </a:cubicBezTo>
                <a:cubicBezTo>
                  <a:pt x="1727200" y="9393767"/>
                  <a:pt x="1532466" y="9275234"/>
                  <a:pt x="1346200" y="9131300"/>
                </a:cubicBezTo>
                <a:cubicBezTo>
                  <a:pt x="1159933" y="8987367"/>
                  <a:pt x="999066" y="8813800"/>
                  <a:pt x="863600" y="8610600"/>
                </a:cubicBezTo>
                <a:lnTo>
                  <a:pt x="838200" y="8610600"/>
                </a:ln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9" name="Freeform 3629"/>
          <p:cNvSpPr/>
          <p:nvPr/>
        </p:nvSpPr>
        <p:spPr>
          <a:xfrm>
            <a:off x="10260076" y="8296656"/>
            <a:ext cx="206248" cy="24384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0" name="Freeform 3630"/>
          <p:cNvSpPr/>
          <p:nvPr/>
        </p:nvSpPr>
        <p:spPr>
          <a:xfrm>
            <a:off x="10542523" y="8180832"/>
            <a:ext cx="48768" cy="353568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1" name="Freeform 3631"/>
          <p:cNvSpPr/>
          <p:nvPr/>
        </p:nvSpPr>
        <p:spPr>
          <a:xfrm>
            <a:off x="10672063" y="8150352"/>
            <a:ext cx="33528" cy="384048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2" name="Freeform 3632"/>
          <p:cNvSpPr/>
          <p:nvPr/>
        </p:nvSpPr>
        <p:spPr>
          <a:xfrm>
            <a:off x="10770108" y="8150352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3" name="Freeform 3633"/>
          <p:cNvSpPr/>
          <p:nvPr/>
        </p:nvSpPr>
        <p:spPr>
          <a:xfrm>
            <a:off x="11225784" y="8290560"/>
            <a:ext cx="252476" cy="249936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4" name="Freeform 3634"/>
          <p:cNvSpPr/>
          <p:nvPr/>
        </p:nvSpPr>
        <p:spPr>
          <a:xfrm>
            <a:off x="11539219" y="8296656"/>
            <a:ext cx="206248" cy="24384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5" name="Freeform 3635"/>
          <p:cNvSpPr/>
          <p:nvPr/>
        </p:nvSpPr>
        <p:spPr>
          <a:xfrm>
            <a:off x="11823192" y="8290560"/>
            <a:ext cx="135128" cy="24384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6" name="Freeform 3636"/>
          <p:cNvSpPr/>
          <p:nvPr/>
        </p:nvSpPr>
        <p:spPr>
          <a:xfrm>
            <a:off x="12102083" y="8144256"/>
            <a:ext cx="159004" cy="390144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7" name="Freeform 3637"/>
          <p:cNvSpPr/>
          <p:nvPr/>
        </p:nvSpPr>
        <p:spPr>
          <a:xfrm>
            <a:off x="12281915" y="8180832"/>
            <a:ext cx="48768" cy="353568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8" name="Freeform 3638"/>
          <p:cNvSpPr/>
          <p:nvPr/>
        </p:nvSpPr>
        <p:spPr>
          <a:xfrm>
            <a:off x="12405359" y="8290560"/>
            <a:ext cx="135128" cy="24384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9" name="Freeform 3639"/>
          <p:cNvSpPr/>
          <p:nvPr/>
        </p:nvSpPr>
        <p:spPr>
          <a:xfrm>
            <a:off x="12552679" y="8290560"/>
            <a:ext cx="183896" cy="249936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0" name="Freeform 3640"/>
          <p:cNvSpPr/>
          <p:nvPr/>
        </p:nvSpPr>
        <p:spPr>
          <a:xfrm>
            <a:off x="12759435" y="8229600"/>
            <a:ext cx="154432" cy="310896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1" name="Freeform 3641"/>
          <p:cNvSpPr/>
          <p:nvPr/>
        </p:nvSpPr>
        <p:spPr>
          <a:xfrm>
            <a:off x="13060680" y="8174736"/>
            <a:ext cx="313436" cy="359664"/>
          </a:xfrm>
          <a:custGeom>
            <a:avLst/>
            <a:gdLst/>
            <a:ahLst/>
            <a:cxnLst/>
            <a:rect l="0" t="0" r="0" b="0"/>
            <a:pathLst>
              <a:path w="7835900" h="8991600">
                <a:moveTo>
                  <a:pt x="3873500" y="7620000"/>
                </a:moveTo>
                <a:lnTo>
                  <a:pt x="3898900" y="7620000"/>
                </a:lnTo>
                <a:lnTo>
                  <a:pt x="6845300" y="0"/>
                </a:lnTo>
                <a:lnTo>
                  <a:pt x="7835900" y="0"/>
                </a:lnTo>
                <a:lnTo>
                  <a:pt x="4330700" y="8991600"/>
                </a:lnTo>
                <a:lnTo>
                  <a:pt x="3416300" y="8991600"/>
                </a:lnTo>
                <a:lnTo>
                  <a:pt x="0" y="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2" name="Freeform 3642"/>
          <p:cNvSpPr/>
          <p:nvPr/>
        </p:nvSpPr>
        <p:spPr>
          <a:xfrm>
            <a:off x="13390371" y="8296656"/>
            <a:ext cx="206248" cy="24384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3" name="Freeform 3643"/>
          <p:cNvSpPr/>
          <p:nvPr/>
        </p:nvSpPr>
        <p:spPr>
          <a:xfrm>
            <a:off x="13660627" y="8290560"/>
            <a:ext cx="233680" cy="249936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4" name="Freeform 3644"/>
          <p:cNvSpPr/>
          <p:nvPr/>
        </p:nvSpPr>
        <p:spPr>
          <a:xfrm>
            <a:off x="13925803" y="8174736"/>
            <a:ext cx="194056" cy="368808"/>
          </a:xfrm>
          <a:custGeom>
            <a:avLst/>
            <a:gdLst/>
            <a:ahLst/>
            <a:cxnLst/>
            <a:rect l="0" t="0" r="0" b="0"/>
            <a:pathLst>
              <a:path w="4851400" h="9220200">
                <a:moveTo>
                  <a:pt x="927100" y="7150100"/>
                </a:moveTo>
                <a:cubicBezTo>
                  <a:pt x="1011766" y="7531100"/>
                  <a:pt x="1168400" y="7831667"/>
                  <a:pt x="1397000" y="8051800"/>
                </a:cubicBezTo>
                <a:cubicBezTo>
                  <a:pt x="1625600" y="8271934"/>
                  <a:pt x="1943100" y="8382000"/>
                  <a:pt x="2349500" y="8382000"/>
                </a:cubicBezTo>
                <a:cubicBezTo>
                  <a:pt x="2679700" y="8382000"/>
                  <a:pt x="2948516" y="8316384"/>
                  <a:pt x="3155950" y="8185150"/>
                </a:cubicBezTo>
                <a:cubicBezTo>
                  <a:pt x="3363383" y="8053917"/>
                  <a:pt x="3524250" y="7884584"/>
                  <a:pt x="3638550" y="7677150"/>
                </a:cubicBezTo>
                <a:cubicBezTo>
                  <a:pt x="3752850" y="7469717"/>
                  <a:pt x="3831166" y="7232650"/>
                  <a:pt x="3873500" y="6965950"/>
                </a:cubicBezTo>
                <a:cubicBezTo>
                  <a:pt x="3915833" y="6699250"/>
                  <a:pt x="3937000" y="6426200"/>
                  <a:pt x="3937000" y="6146800"/>
                </a:cubicBezTo>
                <a:lnTo>
                  <a:pt x="3937000" y="0"/>
                </a:lnTo>
                <a:lnTo>
                  <a:pt x="4851400" y="0"/>
                </a:lnTo>
                <a:lnTo>
                  <a:pt x="4851400" y="6527800"/>
                </a:lnTo>
                <a:cubicBezTo>
                  <a:pt x="4851400" y="6832600"/>
                  <a:pt x="4811183" y="7143750"/>
                  <a:pt x="4730750" y="7461250"/>
                </a:cubicBezTo>
                <a:cubicBezTo>
                  <a:pt x="4650316" y="7778750"/>
                  <a:pt x="4510616" y="8066617"/>
                  <a:pt x="4311650" y="8324850"/>
                </a:cubicBezTo>
                <a:cubicBezTo>
                  <a:pt x="4112683" y="8583084"/>
                  <a:pt x="3852333" y="8796867"/>
                  <a:pt x="3530600" y="8966200"/>
                </a:cubicBezTo>
                <a:cubicBezTo>
                  <a:pt x="3208866" y="9135533"/>
                  <a:pt x="2806700" y="9220200"/>
                  <a:pt x="2324100" y="9220200"/>
                </a:cubicBezTo>
                <a:cubicBezTo>
                  <a:pt x="1706033" y="9220200"/>
                  <a:pt x="1189566" y="9061450"/>
                  <a:pt x="774700" y="8743950"/>
                </a:cubicBezTo>
                <a:cubicBezTo>
                  <a:pt x="359833" y="8426450"/>
                  <a:pt x="101600" y="7958667"/>
                  <a:pt x="0" y="7340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5" name="Freeform 3645"/>
          <p:cNvSpPr/>
          <p:nvPr/>
        </p:nvSpPr>
        <p:spPr>
          <a:xfrm>
            <a:off x="14188947" y="8165592"/>
            <a:ext cx="231648" cy="377952"/>
          </a:xfrm>
          <a:custGeom>
            <a:avLst/>
            <a:gdLst/>
            <a:ahLst/>
            <a:cxnLst/>
            <a:rect l="0" t="0" r="0" b="0"/>
            <a:pathLst>
              <a:path w="5791200" h="9448800">
                <a:moveTo>
                  <a:pt x="4838700" y="1714500"/>
                </a:moveTo>
                <a:cubicBezTo>
                  <a:pt x="4440766" y="1130300"/>
                  <a:pt x="3860800" y="838200"/>
                  <a:pt x="3098800" y="838200"/>
                </a:cubicBezTo>
                <a:cubicBezTo>
                  <a:pt x="2861733" y="838200"/>
                  <a:pt x="2628900" y="869950"/>
                  <a:pt x="2400300" y="933450"/>
                </a:cubicBezTo>
                <a:cubicBezTo>
                  <a:pt x="2171700" y="996950"/>
                  <a:pt x="1966383" y="1094317"/>
                  <a:pt x="1784350" y="1225550"/>
                </a:cubicBezTo>
                <a:cubicBezTo>
                  <a:pt x="1602316" y="1356784"/>
                  <a:pt x="1456266" y="1526117"/>
                  <a:pt x="1346200" y="1733550"/>
                </a:cubicBezTo>
                <a:cubicBezTo>
                  <a:pt x="1236133" y="1940984"/>
                  <a:pt x="1181100" y="2184400"/>
                  <a:pt x="1181100" y="2463800"/>
                </a:cubicBezTo>
                <a:cubicBezTo>
                  <a:pt x="1181100" y="2870200"/>
                  <a:pt x="1295400" y="3185584"/>
                  <a:pt x="1524000" y="3409950"/>
                </a:cubicBezTo>
                <a:cubicBezTo>
                  <a:pt x="1752600" y="3634317"/>
                  <a:pt x="2036233" y="3818467"/>
                  <a:pt x="2374900" y="3962400"/>
                </a:cubicBezTo>
                <a:cubicBezTo>
                  <a:pt x="2713566" y="4106334"/>
                  <a:pt x="3083983" y="4235450"/>
                  <a:pt x="3486150" y="4349750"/>
                </a:cubicBezTo>
                <a:cubicBezTo>
                  <a:pt x="3888316" y="4464050"/>
                  <a:pt x="4258733" y="4616450"/>
                  <a:pt x="4597400" y="4806950"/>
                </a:cubicBezTo>
                <a:cubicBezTo>
                  <a:pt x="4936066" y="4997450"/>
                  <a:pt x="5219700" y="5249334"/>
                  <a:pt x="5448300" y="5562600"/>
                </a:cubicBezTo>
                <a:cubicBezTo>
                  <a:pt x="5676900" y="5875867"/>
                  <a:pt x="5791200" y="6303434"/>
                  <a:pt x="5791200" y="6845300"/>
                </a:cubicBezTo>
                <a:cubicBezTo>
                  <a:pt x="5791200" y="7251700"/>
                  <a:pt x="5704416" y="7617884"/>
                  <a:pt x="5530850" y="7943850"/>
                </a:cubicBezTo>
                <a:cubicBezTo>
                  <a:pt x="5357283" y="8269817"/>
                  <a:pt x="5128683" y="8542867"/>
                  <a:pt x="4845050" y="8763000"/>
                </a:cubicBezTo>
                <a:cubicBezTo>
                  <a:pt x="4561416" y="8983134"/>
                  <a:pt x="4243916" y="9152467"/>
                  <a:pt x="3892550" y="9271000"/>
                </a:cubicBezTo>
                <a:cubicBezTo>
                  <a:pt x="3541183" y="9389533"/>
                  <a:pt x="3187700" y="9448800"/>
                  <a:pt x="2832100" y="9448800"/>
                </a:cubicBezTo>
                <a:cubicBezTo>
                  <a:pt x="2281766" y="9448800"/>
                  <a:pt x="1758950" y="9345083"/>
                  <a:pt x="1263650" y="9137650"/>
                </a:cubicBezTo>
                <a:cubicBezTo>
                  <a:pt x="768350" y="8930217"/>
                  <a:pt x="347133" y="8589434"/>
                  <a:pt x="0" y="8115300"/>
                </a:cubicBezTo>
                <a:lnTo>
                  <a:pt x="825500" y="7518400"/>
                </a:lnTo>
                <a:cubicBezTo>
                  <a:pt x="1020233" y="7848600"/>
                  <a:pt x="1291166" y="8113184"/>
                  <a:pt x="1638300" y="8312150"/>
                </a:cubicBezTo>
                <a:cubicBezTo>
                  <a:pt x="1985433" y="8511117"/>
                  <a:pt x="2396066" y="8610600"/>
                  <a:pt x="2870200" y="8610600"/>
                </a:cubicBezTo>
                <a:cubicBezTo>
                  <a:pt x="3098800" y="8610600"/>
                  <a:pt x="3327400" y="8574617"/>
                  <a:pt x="3556000" y="8502650"/>
                </a:cubicBezTo>
                <a:cubicBezTo>
                  <a:pt x="3784600" y="8430684"/>
                  <a:pt x="3989916" y="8324850"/>
                  <a:pt x="4171950" y="8185150"/>
                </a:cubicBezTo>
                <a:cubicBezTo>
                  <a:pt x="4353983" y="8045450"/>
                  <a:pt x="4504266" y="7874000"/>
                  <a:pt x="4622800" y="7670800"/>
                </a:cubicBezTo>
                <a:cubicBezTo>
                  <a:pt x="4741333" y="7467600"/>
                  <a:pt x="4800600" y="7234767"/>
                  <a:pt x="4800600" y="6972300"/>
                </a:cubicBezTo>
                <a:cubicBezTo>
                  <a:pt x="4800600" y="6659034"/>
                  <a:pt x="4734983" y="6398684"/>
                  <a:pt x="4603750" y="6191250"/>
                </a:cubicBezTo>
                <a:cubicBezTo>
                  <a:pt x="4472516" y="5983817"/>
                  <a:pt x="4298950" y="5810250"/>
                  <a:pt x="4083050" y="5670550"/>
                </a:cubicBezTo>
                <a:cubicBezTo>
                  <a:pt x="3867150" y="5530850"/>
                  <a:pt x="3621616" y="5414434"/>
                  <a:pt x="3346450" y="5321300"/>
                </a:cubicBezTo>
                <a:cubicBezTo>
                  <a:pt x="3071283" y="5228167"/>
                  <a:pt x="2787650" y="5135034"/>
                  <a:pt x="2495550" y="5041900"/>
                </a:cubicBezTo>
                <a:cubicBezTo>
                  <a:pt x="2203450" y="4948767"/>
                  <a:pt x="1919816" y="4842934"/>
                  <a:pt x="1644650" y="4724400"/>
                </a:cubicBezTo>
                <a:cubicBezTo>
                  <a:pt x="1369483" y="4605867"/>
                  <a:pt x="1123950" y="4455584"/>
                  <a:pt x="908050" y="4273550"/>
                </a:cubicBezTo>
                <a:cubicBezTo>
                  <a:pt x="692150" y="4091517"/>
                  <a:pt x="518583" y="3862917"/>
                  <a:pt x="387350" y="3587750"/>
                </a:cubicBezTo>
                <a:cubicBezTo>
                  <a:pt x="256116" y="3312584"/>
                  <a:pt x="190500" y="2967567"/>
                  <a:pt x="190500" y="2552700"/>
                </a:cubicBezTo>
                <a:cubicBezTo>
                  <a:pt x="190500" y="2120900"/>
                  <a:pt x="273050" y="1744134"/>
                  <a:pt x="438150" y="1422400"/>
                </a:cubicBezTo>
                <a:cubicBezTo>
                  <a:pt x="603250" y="1100667"/>
                  <a:pt x="823383" y="833967"/>
                  <a:pt x="1098550" y="622300"/>
                </a:cubicBezTo>
                <a:cubicBezTo>
                  <a:pt x="1373716" y="410634"/>
                  <a:pt x="1684866" y="254000"/>
                  <a:pt x="2032000" y="152400"/>
                </a:cubicBezTo>
                <a:cubicBezTo>
                  <a:pt x="2379133" y="50800"/>
                  <a:pt x="2734733" y="0"/>
                  <a:pt x="3098800" y="0"/>
                </a:cubicBezTo>
                <a:cubicBezTo>
                  <a:pt x="3606800" y="0"/>
                  <a:pt x="4068233" y="80434"/>
                  <a:pt x="4483100" y="241300"/>
                </a:cubicBezTo>
                <a:cubicBezTo>
                  <a:pt x="4897966" y="402167"/>
                  <a:pt x="5283200" y="685800"/>
                  <a:pt x="5638800" y="10922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6" name="Freeform 3646"/>
          <p:cNvSpPr/>
          <p:nvPr/>
        </p:nvSpPr>
        <p:spPr>
          <a:xfrm>
            <a:off x="14611603" y="8290560"/>
            <a:ext cx="202184" cy="249936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7" name="Freeform 3647"/>
          <p:cNvSpPr/>
          <p:nvPr/>
        </p:nvSpPr>
        <p:spPr>
          <a:xfrm>
            <a:off x="14887447" y="8290560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8" name="Freeform 3648"/>
          <p:cNvSpPr/>
          <p:nvPr/>
        </p:nvSpPr>
        <p:spPr>
          <a:xfrm>
            <a:off x="15197836" y="8290560"/>
            <a:ext cx="253492" cy="39014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0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Freeform 3649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50" name="Picture 365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651" name="Rectangle 3651"/>
          <p:cNvSpPr/>
          <p:nvPr/>
        </p:nvSpPr>
        <p:spPr>
          <a:xfrm>
            <a:off x="3822700" y="5504201"/>
            <a:ext cx="16748759" cy="2331597"/>
          </a:xfrm>
          <a:prstGeom prst="rect">
            <a:avLst/>
          </a:prstGeom>
        </p:spPr>
      </p:sp>
      <p:sp>
        <p:nvSpPr>
          <p:cNvPr id="3652" name="Freeform 3652"/>
          <p:cNvSpPr/>
          <p:nvPr/>
        </p:nvSpPr>
        <p:spPr>
          <a:xfrm>
            <a:off x="3918000" y="66324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3" name="Freeform 3653"/>
          <p:cNvSpPr/>
          <p:nvPr/>
        </p:nvSpPr>
        <p:spPr>
          <a:xfrm>
            <a:off x="4715967" y="6632448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4" name="Freeform 3654"/>
          <p:cNvSpPr/>
          <p:nvPr/>
        </p:nvSpPr>
        <p:spPr>
          <a:xfrm>
            <a:off x="5577941" y="6632448"/>
            <a:ext cx="999947" cy="682752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5" name="Freeform 3655"/>
          <p:cNvSpPr/>
          <p:nvPr/>
        </p:nvSpPr>
        <p:spPr>
          <a:xfrm>
            <a:off x="7192365" y="63252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6" name="Freeform 3656"/>
          <p:cNvSpPr/>
          <p:nvPr/>
        </p:nvSpPr>
        <p:spPr>
          <a:xfrm>
            <a:off x="7526629" y="66324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7" name="Freeform 3657"/>
          <p:cNvSpPr/>
          <p:nvPr/>
        </p:nvSpPr>
        <p:spPr>
          <a:xfrm>
            <a:off x="8269122" y="6632448"/>
            <a:ext cx="514908" cy="6998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8" name="Freeform 3658"/>
          <p:cNvSpPr/>
          <p:nvPr/>
        </p:nvSpPr>
        <p:spPr>
          <a:xfrm>
            <a:off x="8848039" y="64617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9" name="Freeform 3659"/>
          <p:cNvSpPr/>
          <p:nvPr/>
        </p:nvSpPr>
        <p:spPr>
          <a:xfrm>
            <a:off x="9368637" y="66324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0" name="Freeform 3660"/>
          <p:cNvSpPr/>
          <p:nvPr/>
        </p:nvSpPr>
        <p:spPr>
          <a:xfrm>
            <a:off x="10162336" y="62398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1" name="Freeform 3661"/>
          <p:cNvSpPr/>
          <p:nvPr/>
        </p:nvSpPr>
        <p:spPr>
          <a:xfrm>
            <a:off x="10503712" y="62398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2" name="Freeform 3662"/>
          <p:cNvSpPr/>
          <p:nvPr/>
        </p:nvSpPr>
        <p:spPr>
          <a:xfrm>
            <a:off x="11170818" y="6926885"/>
            <a:ext cx="365556" cy="93878"/>
          </a:xfrm>
          <a:custGeom>
            <a:avLst/>
            <a:gdLst/>
            <a:ahLst/>
            <a:cxnLst/>
            <a:rect l="0" t="0" r="0" b="0"/>
            <a:pathLst>
              <a:path w="3263900" h="838200">
                <a:moveTo>
                  <a:pt x="3263900" y="838200"/>
                </a:moveTo>
                <a:lnTo>
                  <a:pt x="0" y="838200"/>
                </a:lnTo>
                <a:lnTo>
                  <a:pt x="0" y="0"/>
                </a:lnTo>
                <a:lnTo>
                  <a:pt x="32639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3" name="Freeform 3663"/>
          <p:cNvSpPr/>
          <p:nvPr/>
        </p:nvSpPr>
        <p:spPr>
          <a:xfrm>
            <a:off x="11644477" y="6926885"/>
            <a:ext cx="365556" cy="93878"/>
          </a:xfrm>
          <a:custGeom>
            <a:avLst/>
            <a:gdLst/>
            <a:ahLst/>
            <a:cxnLst/>
            <a:rect l="0" t="0" r="0" b="0"/>
            <a:pathLst>
              <a:path w="3263900" h="838200">
                <a:moveTo>
                  <a:pt x="3263900" y="838200"/>
                </a:moveTo>
                <a:lnTo>
                  <a:pt x="0" y="838200"/>
                </a:lnTo>
                <a:lnTo>
                  <a:pt x="0" y="0"/>
                </a:lnTo>
                <a:lnTo>
                  <a:pt x="32639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4" name="Freeform 3664"/>
          <p:cNvSpPr/>
          <p:nvPr/>
        </p:nvSpPr>
        <p:spPr>
          <a:xfrm>
            <a:off x="12132361" y="6632448"/>
            <a:ext cx="692708" cy="1024128"/>
          </a:xfrm>
          <a:custGeom>
            <a:avLst/>
            <a:gdLst/>
            <a:ahLst/>
            <a:cxnLst/>
            <a:rect l="0" t="0" r="0" b="0"/>
            <a:pathLst>
              <a:path w="6184900" h="9144000">
                <a:moveTo>
                  <a:pt x="914400" y="3048000"/>
                </a:moveTo>
                <a:cubicBezTo>
                  <a:pt x="914400" y="3361267"/>
                  <a:pt x="971550" y="3655484"/>
                  <a:pt x="1085850" y="3930650"/>
                </a:cubicBezTo>
                <a:cubicBezTo>
                  <a:pt x="1200150" y="4205817"/>
                  <a:pt x="1356783" y="4447117"/>
                  <a:pt x="1555750" y="4654550"/>
                </a:cubicBezTo>
                <a:cubicBezTo>
                  <a:pt x="1754716" y="4861984"/>
                  <a:pt x="1987550" y="5027084"/>
                  <a:pt x="2254250" y="5149850"/>
                </a:cubicBezTo>
                <a:cubicBezTo>
                  <a:pt x="2520950" y="5272617"/>
                  <a:pt x="2810933" y="5334000"/>
                  <a:pt x="3124200" y="5334000"/>
                </a:cubicBezTo>
                <a:cubicBezTo>
                  <a:pt x="3429000" y="5334000"/>
                  <a:pt x="3718983" y="5278967"/>
                  <a:pt x="3994150" y="5168900"/>
                </a:cubicBezTo>
                <a:cubicBezTo>
                  <a:pt x="4269316" y="5058834"/>
                  <a:pt x="4512733" y="4904317"/>
                  <a:pt x="4724400" y="4705350"/>
                </a:cubicBezTo>
                <a:cubicBezTo>
                  <a:pt x="4936066" y="4506384"/>
                  <a:pt x="5099050" y="4267200"/>
                  <a:pt x="5213350" y="3987800"/>
                </a:cubicBezTo>
                <a:cubicBezTo>
                  <a:pt x="5327650" y="3708400"/>
                  <a:pt x="5380566" y="3395134"/>
                  <a:pt x="5372100" y="3048000"/>
                </a:cubicBezTo>
                <a:cubicBezTo>
                  <a:pt x="5372100" y="2734734"/>
                  <a:pt x="5321300" y="2440517"/>
                  <a:pt x="5219700" y="2165350"/>
                </a:cubicBezTo>
                <a:cubicBezTo>
                  <a:pt x="5118100" y="1890184"/>
                  <a:pt x="4969933" y="1648884"/>
                  <a:pt x="4775200" y="1441450"/>
                </a:cubicBezTo>
                <a:cubicBezTo>
                  <a:pt x="4580466" y="1234017"/>
                  <a:pt x="4343400" y="1068917"/>
                  <a:pt x="4064000" y="946150"/>
                </a:cubicBezTo>
                <a:cubicBezTo>
                  <a:pt x="3784600" y="823384"/>
                  <a:pt x="3471333" y="762000"/>
                  <a:pt x="3124200" y="762000"/>
                </a:cubicBezTo>
                <a:cubicBezTo>
                  <a:pt x="2810933" y="762000"/>
                  <a:pt x="2520950" y="823384"/>
                  <a:pt x="2254250" y="946150"/>
                </a:cubicBezTo>
                <a:cubicBezTo>
                  <a:pt x="1987550" y="1068917"/>
                  <a:pt x="1754716" y="1234017"/>
                  <a:pt x="1555750" y="1441450"/>
                </a:cubicBezTo>
                <a:cubicBezTo>
                  <a:pt x="1356783" y="1648884"/>
                  <a:pt x="1200150" y="1890184"/>
                  <a:pt x="1085850" y="2165350"/>
                </a:cubicBezTo>
                <a:cubicBezTo>
                  <a:pt x="971550" y="2440517"/>
                  <a:pt x="914400" y="2734734"/>
                  <a:pt x="914400" y="3048000"/>
                </a:cubicBezTo>
                <a:close/>
                <a:moveTo>
                  <a:pt x="762000" y="7289800"/>
                </a:moveTo>
                <a:cubicBezTo>
                  <a:pt x="1007533" y="7620000"/>
                  <a:pt x="1327150" y="7884583"/>
                  <a:pt x="1720850" y="8083550"/>
                </a:cubicBezTo>
                <a:cubicBezTo>
                  <a:pt x="2114550" y="8282516"/>
                  <a:pt x="2552700" y="8382000"/>
                  <a:pt x="3035300" y="8382000"/>
                </a:cubicBezTo>
                <a:cubicBezTo>
                  <a:pt x="3458633" y="8382000"/>
                  <a:pt x="3818466" y="8320616"/>
                  <a:pt x="4114800" y="8197850"/>
                </a:cubicBezTo>
                <a:cubicBezTo>
                  <a:pt x="4411133" y="8075083"/>
                  <a:pt x="4650316" y="7907866"/>
                  <a:pt x="4832350" y="7696200"/>
                </a:cubicBezTo>
                <a:cubicBezTo>
                  <a:pt x="5014383" y="7484533"/>
                  <a:pt x="5145616" y="7236883"/>
                  <a:pt x="5226050" y="6953250"/>
                </a:cubicBezTo>
                <a:cubicBezTo>
                  <a:pt x="5306483" y="6669616"/>
                  <a:pt x="5346700" y="6366933"/>
                  <a:pt x="5346700" y="6045200"/>
                </a:cubicBezTo>
                <a:lnTo>
                  <a:pt x="5346700" y="4978400"/>
                </a:lnTo>
                <a:lnTo>
                  <a:pt x="5321300" y="4978400"/>
                </a:lnTo>
                <a:cubicBezTo>
                  <a:pt x="5050366" y="5384800"/>
                  <a:pt x="4720166" y="5672667"/>
                  <a:pt x="4330700" y="5842000"/>
                </a:cubicBezTo>
                <a:cubicBezTo>
                  <a:pt x="3941233" y="6011334"/>
                  <a:pt x="3530600" y="6096000"/>
                  <a:pt x="3098800" y="6096000"/>
                </a:cubicBezTo>
                <a:cubicBezTo>
                  <a:pt x="2667000" y="6096000"/>
                  <a:pt x="2262716" y="6019800"/>
                  <a:pt x="1885950" y="5867400"/>
                </a:cubicBezTo>
                <a:cubicBezTo>
                  <a:pt x="1509183" y="5715000"/>
                  <a:pt x="1181100" y="5505450"/>
                  <a:pt x="901700" y="5238750"/>
                </a:cubicBezTo>
                <a:cubicBezTo>
                  <a:pt x="622300" y="4972050"/>
                  <a:pt x="402166" y="4652434"/>
                  <a:pt x="241300" y="4279900"/>
                </a:cubicBezTo>
                <a:cubicBezTo>
                  <a:pt x="80433" y="3907367"/>
                  <a:pt x="0" y="3505200"/>
                  <a:pt x="0" y="3073400"/>
                </a:cubicBezTo>
                <a:cubicBezTo>
                  <a:pt x="0" y="2641600"/>
                  <a:pt x="76200" y="2239434"/>
                  <a:pt x="228600" y="1866900"/>
                </a:cubicBezTo>
                <a:cubicBezTo>
                  <a:pt x="381000" y="1494367"/>
                  <a:pt x="590550" y="1168400"/>
                  <a:pt x="857250" y="889000"/>
                </a:cubicBezTo>
                <a:cubicBezTo>
                  <a:pt x="1123950" y="609600"/>
                  <a:pt x="1441450" y="391584"/>
                  <a:pt x="1809750" y="234950"/>
                </a:cubicBezTo>
                <a:cubicBezTo>
                  <a:pt x="2178050" y="78317"/>
                  <a:pt x="2582333" y="0"/>
                  <a:pt x="3022600" y="0"/>
                </a:cubicBezTo>
                <a:cubicBezTo>
                  <a:pt x="3200400" y="0"/>
                  <a:pt x="3388783" y="16934"/>
                  <a:pt x="3587750" y="50800"/>
                </a:cubicBezTo>
                <a:cubicBezTo>
                  <a:pt x="3786716" y="84667"/>
                  <a:pt x="3985683" y="143934"/>
                  <a:pt x="4184650" y="228600"/>
                </a:cubicBezTo>
                <a:cubicBezTo>
                  <a:pt x="4383616" y="313267"/>
                  <a:pt x="4580466" y="429684"/>
                  <a:pt x="4775200" y="577850"/>
                </a:cubicBezTo>
                <a:cubicBezTo>
                  <a:pt x="4969933" y="726017"/>
                  <a:pt x="5151966" y="914400"/>
                  <a:pt x="5321300" y="1143000"/>
                </a:cubicBezTo>
                <a:lnTo>
                  <a:pt x="5346700" y="1143000"/>
                </a:lnTo>
                <a:lnTo>
                  <a:pt x="5346700" y="152400"/>
                </a:lnTo>
                <a:lnTo>
                  <a:pt x="6184900" y="152400"/>
                </a:lnTo>
                <a:lnTo>
                  <a:pt x="6184900" y="6045200"/>
                </a:lnTo>
                <a:cubicBezTo>
                  <a:pt x="6184900" y="6366933"/>
                  <a:pt x="6144683" y="6709833"/>
                  <a:pt x="6064250" y="7073900"/>
                </a:cubicBezTo>
                <a:cubicBezTo>
                  <a:pt x="5983816" y="7437966"/>
                  <a:pt x="5827183" y="7772400"/>
                  <a:pt x="5594350" y="8077200"/>
                </a:cubicBezTo>
                <a:cubicBezTo>
                  <a:pt x="5361516" y="8382000"/>
                  <a:pt x="5037666" y="8636000"/>
                  <a:pt x="4622800" y="8839200"/>
                </a:cubicBezTo>
                <a:cubicBezTo>
                  <a:pt x="4207933" y="9042400"/>
                  <a:pt x="3666066" y="9144000"/>
                  <a:pt x="2997200" y="9144000"/>
                </a:cubicBezTo>
                <a:cubicBezTo>
                  <a:pt x="2404533" y="9144000"/>
                  <a:pt x="1875366" y="9046633"/>
                  <a:pt x="1409700" y="8851900"/>
                </a:cubicBezTo>
                <a:cubicBezTo>
                  <a:pt x="944033" y="8657166"/>
                  <a:pt x="520700" y="8356600"/>
                  <a:pt x="139700" y="7950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5" name="Freeform 3665"/>
          <p:cNvSpPr/>
          <p:nvPr/>
        </p:nvSpPr>
        <p:spPr>
          <a:xfrm>
            <a:off x="13056921" y="62398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6" name="Freeform 3666"/>
          <p:cNvSpPr/>
          <p:nvPr/>
        </p:nvSpPr>
        <p:spPr>
          <a:xfrm>
            <a:off x="13342823" y="66324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7" name="Freeform 3667"/>
          <p:cNvSpPr/>
          <p:nvPr/>
        </p:nvSpPr>
        <p:spPr>
          <a:xfrm>
            <a:off x="14220444" y="6239866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6629400"/>
                </a:moveTo>
                <a:cubicBezTo>
                  <a:pt x="5422900" y="6299200"/>
                  <a:pt x="5369983" y="5990167"/>
                  <a:pt x="5264150" y="5702300"/>
                </a:cubicBezTo>
                <a:cubicBezTo>
                  <a:pt x="5158316" y="5414434"/>
                  <a:pt x="5008033" y="5164667"/>
                  <a:pt x="4813300" y="4953000"/>
                </a:cubicBezTo>
                <a:cubicBezTo>
                  <a:pt x="4618566" y="4741334"/>
                  <a:pt x="4383616" y="4574117"/>
                  <a:pt x="4108450" y="4451350"/>
                </a:cubicBezTo>
                <a:cubicBezTo>
                  <a:pt x="3833283" y="4328584"/>
                  <a:pt x="3522133" y="4267200"/>
                  <a:pt x="3175000" y="4267200"/>
                </a:cubicBezTo>
                <a:cubicBezTo>
                  <a:pt x="2827866" y="4267200"/>
                  <a:pt x="2510366" y="4328584"/>
                  <a:pt x="2222500" y="4451350"/>
                </a:cubicBezTo>
                <a:cubicBezTo>
                  <a:pt x="1934633" y="4574117"/>
                  <a:pt x="1684866" y="4741334"/>
                  <a:pt x="1473200" y="4953000"/>
                </a:cubicBezTo>
                <a:cubicBezTo>
                  <a:pt x="1261533" y="5164667"/>
                  <a:pt x="1096433" y="5414434"/>
                  <a:pt x="977900" y="5702300"/>
                </a:cubicBezTo>
                <a:cubicBezTo>
                  <a:pt x="859366" y="5990167"/>
                  <a:pt x="800100" y="6299200"/>
                  <a:pt x="800100" y="6629400"/>
                </a:cubicBezTo>
                <a:cubicBezTo>
                  <a:pt x="800100" y="6959600"/>
                  <a:pt x="859366" y="7268634"/>
                  <a:pt x="977900" y="7556500"/>
                </a:cubicBezTo>
                <a:cubicBezTo>
                  <a:pt x="1096433" y="7844367"/>
                  <a:pt x="1261533" y="8094134"/>
                  <a:pt x="1473200" y="8305800"/>
                </a:cubicBezTo>
                <a:cubicBezTo>
                  <a:pt x="1684866" y="8517467"/>
                  <a:pt x="1934633" y="8684684"/>
                  <a:pt x="2222500" y="8807450"/>
                </a:cubicBezTo>
                <a:cubicBezTo>
                  <a:pt x="2510366" y="8930217"/>
                  <a:pt x="2827866" y="8991600"/>
                  <a:pt x="3175000" y="8991600"/>
                </a:cubicBezTo>
                <a:cubicBezTo>
                  <a:pt x="3522133" y="8991600"/>
                  <a:pt x="3833283" y="8930217"/>
                  <a:pt x="4108450" y="8807450"/>
                </a:cubicBezTo>
                <a:cubicBezTo>
                  <a:pt x="4383616" y="8684684"/>
                  <a:pt x="4618566" y="8517467"/>
                  <a:pt x="4813300" y="8305800"/>
                </a:cubicBezTo>
                <a:cubicBezTo>
                  <a:pt x="5008033" y="8094134"/>
                  <a:pt x="5158316" y="7844367"/>
                  <a:pt x="5264150" y="7556500"/>
                </a:cubicBezTo>
                <a:cubicBezTo>
                  <a:pt x="5369983" y="7268634"/>
                  <a:pt x="5422900" y="6959600"/>
                  <a:pt x="5422900" y="6629400"/>
                </a:cubicBezTo>
                <a:close/>
                <a:moveTo>
                  <a:pt x="0" y="0"/>
                </a:moveTo>
                <a:lnTo>
                  <a:pt x="838200" y="0"/>
                </a:lnTo>
                <a:lnTo>
                  <a:pt x="838200" y="4648200"/>
                </a:lnTo>
                <a:lnTo>
                  <a:pt x="863600" y="4648200"/>
                </a:lnTo>
                <a:cubicBezTo>
                  <a:pt x="999066" y="4445000"/>
                  <a:pt x="1159933" y="4271434"/>
                  <a:pt x="1346200" y="4127500"/>
                </a:cubicBezTo>
                <a:cubicBezTo>
                  <a:pt x="1532466" y="3983567"/>
                  <a:pt x="1727200" y="3865034"/>
                  <a:pt x="1930400" y="3771900"/>
                </a:cubicBezTo>
                <a:cubicBezTo>
                  <a:pt x="2133600" y="3678767"/>
                  <a:pt x="2343150" y="3611034"/>
                  <a:pt x="2559050" y="3568700"/>
                </a:cubicBezTo>
                <a:cubicBezTo>
                  <a:pt x="2774950" y="3526367"/>
                  <a:pt x="2980266" y="3505200"/>
                  <a:pt x="3175000" y="3505200"/>
                </a:cubicBezTo>
                <a:cubicBezTo>
                  <a:pt x="3640666" y="3505200"/>
                  <a:pt x="4066116" y="3583517"/>
                  <a:pt x="4451350" y="3740150"/>
                </a:cubicBezTo>
                <a:cubicBezTo>
                  <a:pt x="4836583" y="3896784"/>
                  <a:pt x="5168900" y="4114800"/>
                  <a:pt x="5448300" y="4394200"/>
                </a:cubicBezTo>
                <a:cubicBezTo>
                  <a:pt x="5727700" y="4673600"/>
                  <a:pt x="5945716" y="5003800"/>
                  <a:pt x="6102350" y="5384800"/>
                </a:cubicBezTo>
                <a:cubicBezTo>
                  <a:pt x="6258983" y="5765800"/>
                  <a:pt x="6337300" y="6180667"/>
                  <a:pt x="6337300" y="6629400"/>
                </a:cubicBezTo>
                <a:cubicBezTo>
                  <a:pt x="6337300" y="7078134"/>
                  <a:pt x="6258983" y="7493000"/>
                  <a:pt x="6102350" y="7874000"/>
                </a:cubicBezTo>
                <a:cubicBezTo>
                  <a:pt x="5945716" y="8255000"/>
                  <a:pt x="5727700" y="8585200"/>
                  <a:pt x="5448300" y="8864600"/>
                </a:cubicBezTo>
                <a:cubicBezTo>
                  <a:pt x="5168900" y="9144000"/>
                  <a:pt x="4836583" y="9362017"/>
                  <a:pt x="4451350" y="9518650"/>
                </a:cubicBezTo>
                <a:cubicBezTo>
                  <a:pt x="4066116" y="9675283"/>
                  <a:pt x="3640666" y="9753600"/>
                  <a:pt x="3175000" y="9753600"/>
                </a:cubicBezTo>
                <a:cubicBezTo>
                  <a:pt x="2980266" y="9753600"/>
                  <a:pt x="2774950" y="9732433"/>
                  <a:pt x="2559050" y="9690100"/>
                </a:cubicBezTo>
                <a:cubicBezTo>
                  <a:pt x="2343150" y="9647766"/>
                  <a:pt x="2133600" y="9580034"/>
                  <a:pt x="1930400" y="9486900"/>
                </a:cubicBezTo>
                <a:cubicBezTo>
                  <a:pt x="1727200" y="9393767"/>
                  <a:pt x="1532466" y="9275234"/>
                  <a:pt x="1346200" y="9131300"/>
                </a:cubicBezTo>
                <a:cubicBezTo>
                  <a:pt x="1159933" y="8987367"/>
                  <a:pt x="999066" y="8813800"/>
                  <a:pt x="863600" y="8610600"/>
                </a:cubicBezTo>
                <a:lnTo>
                  <a:pt x="838200" y="8610600"/>
                </a:ln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8" name="Freeform 3668"/>
          <p:cNvSpPr/>
          <p:nvPr/>
        </p:nvSpPr>
        <p:spPr>
          <a:xfrm>
            <a:off x="15055392" y="66324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9" name="Freeform 3669"/>
          <p:cNvSpPr/>
          <p:nvPr/>
        </p:nvSpPr>
        <p:spPr>
          <a:xfrm>
            <a:off x="15849092" y="62398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0" name="Freeform 3670"/>
          <p:cNvSpPr/>
          <p:nvPr/>
        </p:nvSpPr>
        <p:spPr>
          <a:xfrm>
            <a:off x="16482059" y="6649517"/>
            <a:ext cx="645769" cy="665683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1" name="Freeform 3671"/>
          <p:cNvSpPr/>
          <p:nvPr/>
        </p:nvSpPr>
        <p:spPr>
          <a:xfrm>
            <a:off x="17250156" y="6649517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2" name="Freeform 3672"/>
          <p:cNvSpPr/>
          <p:nvPr/>
        </p:nvSpPr>
        <p:spPr>
          <a:xfrm>
            <a:off x="18006873" y="66324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3" name="Freeform 3673"/>
          <p:cNvSpPr/>
          <p:nvPr/>
        </p:nvSpPr>
        <p:spPr>
          <a:xfrm>
            <a:off x="18783503" y="6926885"/>
            <a:ext cx="365556" cy="93878"/>
          </a:xfrm>
          <a:custGeom>
            <a:avLst/>
            <a:gdLst/>
            <a:ahLst/>
            <a:cxnLst/>
            <a:rect l="0" t="0" r="0" b="0"/>
            <a:pathLst>
              <a:path w="3263900" h="838200">
                <a:moveTo>
                  <a:pt x="3263900" y="838200"/>
                </a:moveTo>
                <a:lnTo>
                  <a:pt x="0" y="838200"/>
                </a:lnTo>
                <a:lnTo>
                  <a:pt x="0" y="0"/>
                </a:lnTo>
                <a:lnTo>
                  <a:pt x="32639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4" name="Freeform 3674"/>
          <p:cNvSpPr/>
          <p:nvPr/>
        </p:nvSpPr>
        <p:spPr>
          <a:xfrm>
            <a:off x="19271385" y="66315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5" name="Freeform 3675"/>
          <p:cNvSpPr/>
          <p:nvPr/>
        </p:nvSpPr>
        <p:spPr>
          <a:xfrm>
            <a:off x="20012457" y="62398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6" name="Freeform 3676"/>
          <p:cNvSpPr/>
          <p:nvPr/>
        </p:nvSpPr>
        <p:spPr>
          <a:xfrm>
            <a:off x="20332495" y="63252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Freeform 3677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78" name="Picture 367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679" name="Rectangle 3679"/>
          <p:cNvSpPr/>
          <p:nvPr/>
        </p:nvSpPr>
        <p:spPr>
          <a:xfrm>
            <a:off x="3251200" y="5504201"/>
            <a:ext cx="17885257" cy="2331597"/>
          </a:xfrm>
          <a:prstGeom prst="rect">
            <a:avLst/>
          </a:prstGeom>
        </p:spPr>
      </p:sp>
      <p:sp>
        <p:nvSpPr>
          <p:cNvPr id="3680" name="Freeform 3680"/>
          <p:cNvSpPr/>
          <p:nvPr/>
        </p:nvSpPr>
        <p:spPr>
          <a:xfrm>
            <a:off x="3271113" y="6649517"/>
            <a:ext cx="645769" cy="665683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1" name="Freeform 3681"/>
          <p:cNvSpPr/>
          <p:nvPr/>
        </p:nvSpPr>
        <p:spPr>
          <a:xfrm>
            <a:off x="4039209" y="6649517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2" name="Freeform 3682"/>
          <p:cNvSpPr/>
          <p:nvPr/>
        </p:nvSpPr>
        <p:spPr>
          <a:xfrm>
            <a:off x="4795926" y="66324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3" name="Freeform 3683"/>
          <p:cNvSpPr/>
          <p:nvPr/>
        </p:nvSpPr>
        <p:spPr>
          <a:xfrm>
            <a:off x="6016345" y="63252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4" name="Freeform 3684"/>
          <p:cNvSpPr/>
          <p:nvPr/>
        </p:nvSpPr>
        <p:spPr>
          <a:xfrm>
            <a:off x="6350609" y="66324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5" name="Freeform 3685"/>
          <p:cNvSpPr/>
          <p:nvPr/>
        </p:nvSpPr>
        <p:spPr>
          <a:xfrm>
            <a:off x="7148576" y="63252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6" name="Freeform 3686"/>
          <p:cNvSpPr/>
          <p:nvPr/>
        </p:nvSpPr>
        <p:spPr>
          <a:xfrm>
            <a:off x="7407452" y="64617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7" name="Freeform 3687"/>
          <p:cNvSpPr/>
          <p:nvPr/>
        </p:nvSpPr>
        <p:spPr>
          <a:xfrm>
            <a:off x="8275116" y="66495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8" name="Freeform 3688"/>
          <p:cNvSpPr/>
          <p:nvPr/>
        </p:nvSpPr>
        <p:spPr>
          <a:xfrm>
            <a:off x="9350451" y="66324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9" name="Freeform 3689"/>
          <p:cNvSpPr/>
          <p:nvPr/>
        </p:nvSpPr>
        <p:spPr>
          <a:xfrm>
            <a:off x="10175442" y="6239866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6629400"/>
                </a:moveTo>
                <a:cubicBezTo>
                  <a:pt x="5422900" y="6299200"/>
                  <a:pt x="5369983" y="5990167"/>
                  <a:pt x="5264150" y="5702300"/>
                </a:cubicBezTo>
                <a:cubicBezTo>
                  <a:pt x="5158316" y="5414434"/>
                  <a:pt x="5008033" y="5164667"/>
                  <a:pt x="4813300" y="4953000"/>
                </a:cubicBezTo>
                <a:cubicBezTo>
                  <a:pt x="4618566" y="4741334"/>
                  <a:pt x="4383616" y="4574117"/>
                  <a:pt x="4108450" y="4451350"/>
                </a:cubicBezTo>
                <a:cubicBezTo>
                  <a:pt x="3833283" y="4328584"/>
                  <a:pt x="3522133" y="4267200"/>
                  <a:pt x="3175000" y="4267200"/>
                </a:cubicBezTo>
                <a:cubicBezTo>
                  <a:pt x="2827866" y="4267200"/>
                  <a:pt x="2510366" y="4328584"/>
                  <a:pt x="2222500" y="4451350"/>
                </a:cubicBezTo>
                <a:cubicBezTo>
                  <a:pt x="1934633" y="4574117"/>
                  <a:pt x="1684866" y="4741334"/>
                  <a:pt x="1473200" y="4953000"/>
                </a:cubicBezTo>
                <a:cubicBezTo>
                  <a:pt x="1261533" y="5164667"/>
                  <a:pt x="1096433" y="5414434"/>
                  <a:pt x="977900" y="5702300"/>
                </a:cubicBezTo>
                <a:cubicBezTo>
                  <a:pt x="859366" y="5990167"/>
                  <a:pt x="800100" y="6299200"/>
                  <a:pt x="800100" y="6629400"/>
                </a:cubicBezTo>
                <a:cubicBezTo>
                  <a:pt x="800100" y="6959600"/>
                  <a:pt x="859366" y="7268634"/>
                  <a:pt x="977900" y="7556500"/>
                </a:cubicBezTo>
                <a:cubicBezTo>
                  <a:pt x="1096433" y="7844367"/>
                  <a:pt x="1261533" y="8094134"/>
                  <a:pt x="1473200" y="8305800"/>
                </a:cubicBezTo>
                <a:cubicBezTo>
                  <a:pt x="1684866" y="8517467"/>
                  <a:pt x="1934633" y="8684684"/>
                  <a:pt x="2222500" y="8807450"/>
                </a:cubicBezTo>
                <a:cubicBezTo>
                  <a:pt x="2510366" y="8930217"/>
                  <a:pt x="2827866" y="8991600"/>
                  <a:pt x="3175000" y="8991600"/>
                </a:cubicBezTo>
                <a:cubicBezTo>
                  <a:pt x="3522133" y="8991600"/>
                  <a:pt x="3833283" y="8930217"/>
                  <a:pt x="4108450" y="8807450"/>
                </a:cubicBezTo>
                <a:cubicBezTo>
                  <a:pt x="4383616" y="8684684"/>
                  <a:pt x="4618566" y="8517467"/>
                  <a:pt x="4813300" y="8305800"/>
                </a:cubicBezTo>
                <a:cubicBezTo>
                  <a:pt x="5008033" y="8094134"/>
                  <a:pt x="5158316" y="7844367"/>
                  <a:pt x="5264150" y="7556500"/>
                </a:cubicBezTo>
                <a:cubicBezTo>
                  <a:pt x="5369983" y="7268634"/>
                  <a:pt x="5422900" y="6959600"/>
                  <a:pt x="5422900" y="6629400"/>
                </a:cubicBezTo>
                <a:close/>
                <a:moveTo>
                  <a:pt x="0" y="0"/>
                </a:moveTo>
                <a:lnTo>
                  <a:pt x="838200" y="0"/>
                </a:lnTo>
                <a:lnTo>
                  <a:pt x="838200" y="4648200"/>
                </a:lnTo>
                <a:lnTo>
                  <a:pt x="863600" y="4648200"/>
                </a:lnTo>
                <a:cubicBezTo>
                  <a:pt x="999066" y="4445000"/>
                  <a:pt x="1159933" y="4271434"/>
                  <a:pt x="1346200" y="4127500"/>
                </a:cubicBezTo>
                <a:cubicBezTo>
                  <a:pt x="1532466" y="3983567"/>
                  <a:pt x="1727200" y="3865034"/>
                  <a:pt x="1930400" y="3771900"/>
                </a:cubicBezTo>
                <a:cubicBezTo>
                  <a:pt x="2133600" y="3678767"/>
                  <a:pt x="2343150" y="3611034"/>
                  <a:pt x="2559050" y="3568700"/>
                </a:cubicBezTo>
                <a:cubicBezTo>
                  <a:pt x="2774950" y="3526367"/>
                  <a:pt x="2980266" y="3505200"/>
                  <a:pt x="3175000" y="3505200"/>
                </a:cubicBezTo>
                <a:cubicBezTo>
                  <a:pt x="3640666" y="3505200"/>
                  <a:pt x="4066116" y="3583517"/>
                  <a:pt x="4451350" y="3740150"/>
                </a:cubicBezTo>
                <a:cubicBezTo>
                  <a:pt x="4836583" y="3896784"/>
                  <a:pt x="5168900" y="4114800"/>
                  <a:pt x="5448300" y="4394200"/>
                </a:cubicBezTo>
                <a:cubicBezTo>
                  <a:pt x="5727700" y="4673600"/>
                  <a:pt x="5945716" y="5003800"/>
                  <a:pt x="6102350" y="5384800"/>
                </a:cubicBezTo>
                <a:cubicBezTo>
                  <a:pt x="6258983" y="5765800"/>
                  <a:pt x="6337300" y="6180667"/>
                  <a:pt x="6337300" y="6629400"/>
                </a:cubicBezTo>
                <a:cubicBezTo>
                  <a:pt x="6337300" y="7078134"/>
                  <a:pt x="6258983" y="7493000"/>
                  <a:pt x="6102350" y="7874000"/>
                </a:cubicBezTo>
                <a:cubicBezTo>
                  <a:pt x="5945716" y="8255000"/>
                  <a:pt x="5727700" y="8585200"/>
                  <a:pt x="5448300" y="8864600"/>
                </a:cubicBezTo>
                <a:cubicBezTo>
                  <a:pt x="5168900" y="9144000"/>
                  <a:pt x="4836583" y="9362017"/>
                  <a:pt x="4451350" y="9518650"/>
                </a:cubicBezTo>
                <a:cubicBezTo>
                  <a:pt x="4066116" y="9675283"/>
                  <a:pt x="3640666" y="9753600"/>
                  <a:pt x="3175000" y="9753600"/>
                </a:cubicBezTo>
                <a:cubicBezTo>
                  <a:pt x="2980266" y="9753600"/>
                  <a:pt x="2774950" y="9732433"/>
                  <a:pt x="2559050" y="9690100"/>
                </a:cubicBezTo>
                <a:cubicBezTo>
                  <a:pt x="2343150" y="9647766"/>
                  <a:pt x="2133600" y="9580034"/>
                  <a:pt x="1930400" y="9486900"/>
                </a:cubicBezTo>
                <a:cubicBezTo>
                  <a:pt x="1727200" y="9393767"/>
                  <a:pt x="1532466" y="9275234"/>
                  <a:pt x="1346200" y="9131300"/>
                </a:cubicBezTo>
                <a:cubicBezTo>
                  <a:pt x="1159933" y="8987367"/>
                  <a:pt x="999066" y="8813800"/>
                  <a:pt x="863600" y="8610600"/>
                </a:cubicBezTo>
                <a:lnTo>
                  <a:pt x="838200" y="8610600"/>
                </a:ln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0" name="Freeform 3690"/>
          <p:cNvSpPr/>
          <p:nvPr/>
        </p:nvSpPr>
        <p:spPr>
          <a:xfrm>
            <a:off x="11044529" y="6632448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1" name="Freeform 3691"/>
          <p:cNvSpPr/>
          <p:nvPr/>
        </p:nvSpPr>
        <p:spPr>
          <a:xfrm>
            <a:off x="11879478" y="66324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2" name="Freeform 3692"/>
          <p:cNvSpPr/>
          <p:nvPr/>
        </p:nvSpPr>
        <p:spPr>
          <a:xfrm>
            <a:off x="12617704" y="66315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3" name="Freeform 3693"/>
          <p:cNvSpPr/>
          <p:nvPr/>
        </p:nvSpPr>
        <p:spPr>
          <a:xfrm>
            <a:off x="13337437" y="6239866"/>
            <a:ext cx="584606" cy="1075334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4" name="Freeform 3694"/>
          <p:cNvSpPr/>
          <p:nvPr/>
        </p:nvSpPr>
        <p:spPr>
          <a:xfrm>
            <a:off x="14411350" y="6632448"/>
            <a:ext cx="999947" cy="682752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5" name="Freeform 3695"/>
          <p:cNvSpPr/>
          <p:nvPr/>
        </p:nvSpPr>
        <p:spPr>
          <a:xfrm>
            <a:off x="15550691" y="6649517"/>
            <a:ext cx="644347" cy="1007059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6" name="Freeform 3696"/>
          <p:cNvSpPr/>
          <p:nvPr/>
        </p:nvSpPr>
        <p:spPr>
          <a:xfrm>
            <a:off x="16267582" y="6926885"/>
            <a:ext cx="365556" cy="93878"/>
          </a:xfrm>
          <a:custGeom>
            <a:avLst/>
            <a:gdLst/>
            <a:ahLst/>
            <a:cxnLst/>
            <a:rect l="0" t="0" r="0" b="0"/>
            <a:pathLst>
              <a:path w="3263900" h="838200">
                <a:moveTo>
                  <a:pt x="3263900" y="838200"/>
                </a:moveTo>
                <a:lnTo>
                  <a:pt x="0" y="838200"/>
                </a:lnTo>
                <a:lnTo>
                  <a:pt x="0" y="0"/>
                </a:lnTo>
                <a:lnTo>
                  <a:pt x="32639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7" name="Freeform 3697"/>
          <p:cNvSpPr/>
          <p:nvPr/>
        </p:nvSpPr>
        <p:spPr>
          <a:xfrm>
            <a:off x="16789603" y="6632448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8" name="Freeform 3698"/>
          <p:cNvSpPr/>
          <p:nvPr/>
        </p:nvSpPr>
        <p:spPr>
          <a:xfrm>
            <a:off x="17662957" y="66324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9" name="Freeform 3699"/>
          <p:cNvSpPr/>
          <p:nvPr/>
        </p:nvSpPr>
        <p:spPr>
          <a:xfrm>
            <a:off x="18071185" y="66324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0" name="Freeform 3700"/>
          <p:cNvSpPr/>
          <p:nvPr/>
        </p:nvSpPr>
        <p:spPr>
          <a:xfrm>
            <a:off x="18802299" y="6325210"/>
            <a:ext cx="283057" cy="1331366"/>
          </a:xfrm>
          <a:custGeom>
            <a:avLst/>
            <a:gdLst/>
            <a:ahLst/>
            <a:cxnLst/>
            <a:rect l="0" t="0" r="0" b="0"/>
            <a:pathLst>
              <a:path w="2527300" h="11887200">
                <a:moveTo>
                  <a:pt x="2527300" y="609600"/>
                </a:moveTo>
                <a:cubicBezTo>
                  <a:pt x="2527300" y="787400"/>
                  <a:pt x="2463800" y="933450"/>
                  <a:pt x="2336800" y="1047750"/>
                </a:cubicBezTo>
                <a:cubicBezTo>
                  <a:pt x="2209800" y="1162050"/>
                  <a:pt x="2070100" y="1219200"/>
                  <a:pt x="1917700" y="1219200"/>
                </a:cubicBezTo>
                <a:cubicBezTo>
                  <a:pt x="1765300" y="1219200"/>
                  <a:pt x="1625600" y="1162050"/>
                  <a:pt x="1498600" y="1047750"/>
                </a:cubicBezTo>
                <a:cubicBezTo>
                  <a:pt x="1371600" y="933450"/>
                  <a:pt x="1308100" y="787400"/>
                  <a:pt x="1308100" y="609600"/>
                </a:cubicBezTo>
                <a:cubicBezTo>
                  <a:pt x="1308100" y="431800"/>
                  <a:pt x="1371600" y="285750"/>
                  <a:pt x="1498600" y="171450"/>
                </a:cubicBezTo>
                <a:cubicBezTo>
                  <a:pt x="1625600" y="57150"/>
                  <a:pt x="1765300" y="0"/>
                  <a:pt x="1917700" y="0"/>
                </a:cubicBezTo>
                <a:cubicBezTo>
                  <a:pt x="2070100" y="0"/>
                  <a:pt x="2209800" y="57150"/>
                  <a:pt x="2336800" y="171450"/>
                </a:cubicBezTo>
                <a:cubicBezTo>
                  <a:pt x="2463800" y="285750"/>
                  <a:pt x="2527300" y="431800"/>
                  <a:pt x="2527300" y="609600"/>
                </a:cubicBezTo>
                <a:close/>
                <a:moveTo>
                  <a:pt x="114300" y="11036300"/>
                </a:moveTo>
                <a:lnTo>
                  <a:pt x="152400" y="11049000"/>
                </a:lnTo>
                <a:cubicBezTo>
                  <a:pt x="220134" y="11065933"/>
                  <a:pt x="294217" y="11082866"/>
                  <a:pt x="374650" y="11099800"/>
                </a:cubicBezTo>
                <a:cubicBezTo>
                  <a:pt x="455083" y="11116733"/>
                  <a:pt x="529166" y="11125200"/>
                  <a:pt x="596900" y="11125200"/>
                </a:cubicBezTo>
                <a:cubicBezTo>
                  <a:pt x="800100" y="11125200"/>
                  <a:pt x="963083" y="11087100"/>
                  <a:pt x="1085850" y="11010900"/>
                </a:cubicBezTo>
                <a:cubicBezTo>
                  <a:pt x="1208616" y="10934700"/>
                  <a:pt x="1299633" y="10835216"/>
                  <a:pt x="1358900" y="10712450"/>
                </a:cubicBezTo>
                <a:cubicBezTo>
                  <a:pt x="1418166" y="10589683"/>
                  <a:pt x="1456266" y="10456333"/>
                  <a:pt x="1473200" y="10312400"/>
                </a:cubicBezTo>
                <a:cubicBezTo>
                  <a:pt x="1490133" y="10168466"/>
                  <a:pt x="1498600" y="10024533"/>
                  <a:pt x="1498600" y="9880600"/>
                </a:cubicBezTo>
                <a:lnTo>
                  <a:pt x="1498600" y="2895600"/>
                </a:lnTo>
                <a:lnTo>
                  <a:pt x="2336800" y="2895600"/>
                </a:lnTo>
                <a:lnTo>
                  <a:pt x="2336800" y="10020300"/>
                </a:lnTo>
                <a:cubicBezTo>
                  <a:pt x="2336800" y="10104966"/>
                  <a:pt x="2332566" y="10251016"/>
                  <a:pt x="2324100" y="10458450"/>
                </a:cubicBezTo>
                <a:cubicBezTo>
                  <a:pt x="2315633" y="10665883"/>
                  <a:pt x="2262716" y="10875433"/>
                  <a:pt x="2165350" y="11087100"/>
                </a:cubicBezTo>
                <a:cubicBezTo>
                  <a:pt x="2067983" y="11298766"/>
                  <a:pt x="1902883" y="11485033"/>
                  <a:pt x="1670050" y="11645900"/>
                </a:cubicBezTo>
                <a:cubicBezTo>
                  <a:pt x="1437216" y="11806766"/>
                  <a:pt x="1100666" y="11887200"/>
                  <a:pt x="660400" y="11887200"/>
                </a:cubicBezTo>
                <a:cubicBezTo>
                  <a:pt x="423333" y="11887200"/>
                  <a:pt x="203200" y="11844866"/>
                  <a:pt x="0" y="11760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1" name="Freeform 3701"/>
          <p:cNvSpPr/>
          <p:nvPr/>
        </p:nvSpPr>
        <p:spPr>
          <a:xfrm>
            <a:off x="19256045" y="66324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2" name="Freeform 3702"/>
          <p:cNvSpPr/>
          <p:nvPr/>
        </p:nvSpPr>
        <p:spPr>
          <a:xfrm>
            <a:off x="20046899" y="66315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3" name="Freeform 3703"/>
          <p:cNvSpPr/>
          <p:nvPr/>
        </p:nvSpPr>
        <p:spPr>
          <a:xfrm>
            <a:off x="20684134" y="64617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Freeform 3978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79" name="Picture 397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980" name="Rectangle 3980"/>
          <p:cNvSpPr/>
          <p:nvPr/>
        </p:nvSpPr>
        <p:spPr>
          <a:xfrm>
            <a:off x="8775700" y="2905421"/>
            <a:ext cx="7149438" cy="3329945"/>
          </a:xfrm>
          <a:prstGeom prst="rect">
            <a:avLst/>
          </a:prstGeom>
        </p:spPr>
      </p:sp>
      <p:sp>
        <p:nvSpPr>
          <p:cNvPr id="3981" name="Freeform 3981"/>
          <p:cNvSpPr/>
          <p:nvPr/>
        </p:nvSpPr>
        <p:spPr>
          <a:xfrm>
            <a:off x="8828954" y="3784714"/>
            <a:ext cx="464868" cy="547339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2" name="Freeform 3982"/>
          <p:cNvSpPr/>
          <p:nvPr/>
        </p:nvSpPr>
        <p:spPr>
          <a:xfrm>
            <a:off x="9354844" y="3479240"/>
            <a:ext cx="553626" cy="85207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3" name="Freeform 3983"/>
          <p:cNvSpPr/>
          <p:nvPr/>
        </p:nvSpPr>
        <p:spPr>
          <a:xfrm>
            <a:off x="10371120" y="3785454"/>
            <a:ext cx="779958" cy="532546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4" name="Freeform 3984"/>
          <p:cNvSpPr/>
          <p:nvPr/>
        </p:nvSpPr>
        <p:spPr>
          <a:xfrm>
            <a:off x="11259807" y="3798768"/>
            <a:ext cx="502590" cy="785506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5" name="Freeform 3985"/>
          <p:cNvSpPr/>
          <p:nvPr/>
        </p:nvSpPr>
        <p:spPr>
          <a:xfrm>
            <a:off x="11818981" y="4015115"/>
            <a:ext cx="285134" cy="73225"/>
          </a:xfrm>
          <a:custGeom>
            <a:avLst/>
            <a:gdLst/>
            <a:ahLst/>
            <a:cxnLst/>
            <a:rect l="0" t="0" r="0" b="0"/>
            <a:pathLst>
              <a:path w="3263900" h="838200">
                <a:moveTo>
                  <a:pt x="3263900" y="838200"/>
                </a:moveTo>
                <a:lnTo>
                  <a:pt x="0" y="838200"/>
                </a:lnTo>
                <a:lnTo>
                  <a:pt x="0" y="0"/>
                </a:lnTo>
                <a:lnTo>
                  <a:pt x="32639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6" name="Freeform 3986"/>
          <p:cNvSpPr/>
          <p:nvPr/>
        </p:nvSpPr>
        <p:spPr>
          <a:xfrm>
            <a:off x="12226157" y="3785454"/>
            <a:ext cx="553626" cy="85207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7" name="Freeform 3987"/>
          <p:cNvSpPr/>
          <p:nvPr/>
        </p:nvSpPr>
        <p:spPr>
          <a:xfrm>
            <a:off x="12907373" y="3785454"/>
            <a:ext cx="295119" cy="532546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8" name="Freeform 3988"/>
          <p:cNvSpPr/>
          <p:nvPr/>
        </p:nvSpPr>
        <p:spPr>
          <a:xfrm>
            <a:off x="13225793" y="3785454"/>
            <a:ext cx="551407" cy="54586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9" name="Freeform 3989"/>
          <p:cNvSpPr/>
          <p:nvPr/>
        </p:nvSpPr>
        <p:spPr>
          <a:xfrm>
            <a:off x="13796061" y="3545808"/>
            <a:ext cx="220784" cy="1038465"/>
          </a:xfrm>
          <a:custGeom>
            <a:avLst/>
            <a:gdLst/>
            <a:ahLst/>
            <a:cxnLst/>
            <a:rect l="0" t="0" r="0" b="0"/>
            <a:pathLst>
              <a:path w="2527300" h="11887200">
                <a:moveTo>
                  <a:pt x="2527300" y="609600"/>
                </a:moveTo>
                <a:cubicBezTo>
                  <a:pt x="2527300" y="787400"/>
                  <a:pt x="2463800" y="933450"/>
                  <a:pt x="2336800" y="1047750"/>
                </a:cubicBezTo>
                <a:cubicBezTo>
                  <a:pt x="2209800" y="1162050"/>
                  <a:pt x="2070100" y="1219200"/>
                  <a:pt x="1917700" y="1219200"/>
                </a:cubicBezTo>
                <a:cubicBezTo>
                  <a:pt x="1765300" y="1219200"/>
                  <a:pt x="1625600" y="1162050"/>
                  <a:pt x="1498600" y="1047750"/>
                </a:cubicBezTo>
                <a:cubicBezTo>
                  <a:pt x="1371600" y="933450"/>
                  <a:pt x="1308100" y="787400"/>
                  <a:pt x="1308100" y="609600"/>
                </a:cubicBezTo>
                <a:cubicBezTo>
                  <a:pt x="1308100" y="431800"/>
                  <a:pt x="1371600" y="285750"/>
                  <a:pt x="1498600" y="171450"/>
                </a:cubicBezTo>
                <a:cubicBezTo>
                  <a:pt x="1625600" y="57150"/>
                  <a:pt x="1765300" y="0"/>
                  <a:pt x="1917700" y="0"/>
                </a:cubicBezTo>
                <a:cubicBezTo>
                  <a:pt x="2070100" y="0"/>
                  <a:pt x="2209800" y="57150"/>
                  <a:pt x="2336800" y="171450"/>
                </a:cubicBezTo>
                <a:cubicBezTo>
                  <a:pt x="2463800" y="285750"/>
                  <a:pt x="2527300" y="431800"/>
                  <a:pt x="2527300" y="609600"/>
                </a:cubicBezTo>
                <a:close/>
                <a:moveTo>
                  <a:pt x="114300" y="11036300"/>
                </a:moveTo>
                <a:lnTo>
                  <a:pt x="152400" y="11049000"/>
                </a:lnTo>
                <a:cubicBezTo>
                  <a:pt x="220134" y="11065933"/>
                  <a:pt x="294217" y="11082866"/>
                  <a:pt x="374650" y="11099800"/>
                </a:cubicBezTo>
                <a:cubicBezTo>
                  <a:pt x="455083" y="11116733"/>
                  <a:pt x="529166" y="11125200"/>
                  <a:pt x="596900" y="11125200"/>
                </a:cubicBezTo>
                <a:cubicBezTo>
                  <a:pt x="800100" y="11125200"/>
                  <a:pt x="963083" y="11087100"/>
                  <a:pt x="1085850" y="11010900"/>
                </a:cubicBezTo>
                <a:cubicBezTo>
                  <a:pt x="1208616" y="10934700"/>
                  <a:pt x="1299633" y="10835216"/>
                  <a:pt x="1358900" y="10712450"/>
                </a:cubicBezTo>
                <a:cubicBezTo>
                  <a:pt x="1418166" y="10589683"/>
                  <a:pt x="1456266" y="10456333"/>
                  <a:pt x="1473200" y="10312400"/>
                </a:cubicBezTo>
                <a:cubicBezTo>
                  <a:pt x="1490133" y="10168466"/>
                  <a:pt x="1498600" y="10024533"/>
                  <a:pt x="1498600" y="9880600"/>
                </a:cubicBezTo>
                <a:lnTo>
                  <a:pt x="1498600" y="2895600"/>
                </a:lnTo>
                <a:lnTo>
                  <a:pt x="2336800" y="2895600"/>
                </a:lnTo>
                <a:lnTo>
                  <a:pt x="2336800" y="10020300"/>
                </a:lnTo>
                <a:cubicBezTo>
                  <a:pt x="2336800" y="10104966"/>
                  <a:pt x="2332566" y="10251016"/>
                  <a:pt x="2324100" y="10458450"/>
                </a:cubicBezTo>
                <a:cubicBezTo>
                  <a:pt x="2315633" y="10665883"/>
                  <a:pt x="2262716" y="10875433"/>
                  <a:pt x="2165350" y="11087100"/>
                </a:cubicBezTo>
                <a:cubicBezTo>
                  <a:pt x="2067983" y="11298766"/>
                  <a:pt x="1902883" y="11485033"/>
                  <a:pt x="1670050" y="11645900"/>
                </a:cubicBezTo>
                <a:cubicBezTo>
                  <a:pt x="1437216" y="11806766"/>
                  <a:pt x="1100666" y="11887200"/>
                  <a:pt x="660400" y="11887200"/>
                </a:cubicBezTo>
                <a:cubicBezTo>
                  <a:pt x="423333" y="11887200"/>
                  <a:pt x="203200" y="11844866"/>
                  <a:pt x="0" y="11760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0" name="Freeform 3990"/>
          <p:cNvSpPr/>
          <p:nvPr/>
        </p:nvSpPr>
        <p:spPr>
          <a:xfrm>
            <a:off x="14149981" y="3785454"/>
            <a:ext cx="510357" cy="54586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1" name="Freeform 3991"/>
          <p:cNvSpPr/>
          <p:nvPr/>
        </p:nvSpPr>
        <p:spPr>
          <a:xfrm>
            <a:off x="14766849" y="3784714"/>
            <a:ext cx="464868" cy="547339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2" name="Freeform 3992"/>
          <p:cNvSpPr/>
          <p:nvPr/>
        </p:nvSpPr>
        <p:spPr>
          <a:xfrm>
            <a:off x="15263891" y="3652317"/>
            <a:ext cx="337279" cy="678996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3" name="Freeform 3993"/>
          <p:cNvSpPr/>
          <p:nvPr/>
        </p:nvSpPr>
        <p:spPr>
          <a:xfrm>
            <a:off x="9573934" y="5296754"/>
            <a:ext cx="450445" cy="532546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4" name="Freeform 3994"/>
          <p:cNvSpPr/>
          <p:nvPr/>
        </p:nvSpPr>
        <p:spPr>
          <a:xfrm>
            <a:off x="10196348" y="5296754"/>
            <a:ext cx="553626" cy="85207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5" name="Freeform 3995"/>
          <p:cNvSpPr/>
          <p:nvPr/>
        </p:nvSpPr>
        <p:spPr>
          <a:xfrm>
            <a:off x="10868688" y="5296754"/>
            <a:ext cx="779958" cy="532546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6" name="Freeform 3996"/>
          <p:cNvSpPr/>
          <p:nvPr/>
        </p:nvSpPr>
        <p:spPr>
          <a:xfrm>
            <a:off x="12127938" y="5057108"/>
            <a:ext cx="106509" cy="77219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7" name="Freeform 3997"/>
          <p:cNvSpPr/>
          <p:nvPr/>
        </p:nvSpPr>
        <p:spPr>
          <a:xfrm>
            <a:off x="12388665" y="5296754"/>
            <a:ext cx="450445" cy="532546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8" name="Freeform 3998"/>
          <p:cNvSpPr/>
          <p:nvPr/>
        </p:nvSpPr>
        <p:spPr>
          <a:xfrm>
            <a:off x="12967809" y="5296754"/>
            <a:ext cx="401628" cy="54586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9" name="Freeform 3999"/>
          <p:cNvSpPr/>
          <p:nvPr/>
        </p:nvSpPr>
        <p:spPr>
          <a:xfrm>
            <a:off x="13419365" y="5163617"/>
            <a:ext cx="337279" cy="678996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0" name="Freeform 4000"/>
          <p:cNvSpPr/>
          <p:nvPr/>
        </p:nvSpPr>
        <p:spPr>
          <a:xfrm>
            <a:off x="13825431" y="5296754"/>
            <a:ext cx="441569" cy="54586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1" name="Freeform 4001"/>
          <p:cNvSpPr/>
          <p:nvPr/>
        </p:nvSpPr>
        <p:spPr>
          <a:xfrm>
            <a:off x="14444516" y="4990540"/>
            <a:ext cx="73225" cy="838760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2" name="Freeform 4002"/>
          <p:cNvSpPr/>
          <p:nvPr/>
        </p:nvSpPr>
        <p:spPr>
          <a:xfrm>
            <a:off x="14710790" y="4990540"/>
            <a:ext cx="73225" cy="838760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3" name="Rectangle 4003"/>
          <p:cNvSpPr/>
          <p:nvPr/>
        </p:nvSpPr>
        <p:spPr>
          <a:xfrm>
            <a:off x="9042400" y="5928021"/>
            <a:ext cx="6288487" cy="1818645"/>
          </a:xfrm>
          <a:prstGeom prst="rect">
            <a:avLst/>
          </a:prstGeom>
        </p:spPr>
      </p:sp>
      <p:sp>
        <p:nvSpPr>
          <p:cNvPr id="4004" name="Freeform 4004"/>
          <p:cNvSpPr/>
          <p:nvPr/>
        </p:nvSpPr>
        <p:spPr>
          <a:xfrm>
            <a:off x="9116734" y="6808054"/>
            <a:ext cx="450445" cy="532546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5" name="Freeform 4005"/>
          <p:cNvSpPr/>
          <p:nvPr/>
        </p:nvSpPr>
        <p:spPr>
          <a:xfrm>
            <a:off x="9739148" y="6808054"/>
            <a:ext cx="553626" cy="85207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5422900" y="3124200"/>
                </a:moveTo>
                <a:cubicBezTo>
                  <a:pt x="5422900" y="2794000"/>
                  <a:pt x="5369983" y="2484967"/>
                  <a:pt x="5264150" y="2197100"/>
                </a:cubicBezTo>
                <a:cubicBezTo>
                  <a:pt x="5158316" y="1909234"/>
                  <a:pt x="5008033" y="1659467"/>
                  <a:pt x="4813300" y="1447800"/>
                </a:cubicBezTo>
                <a:cubicBezTo>
                  <a:pt x="4618566" y="1236134"/>
                  <a:pt x="4383616" y="1068917"/>
                  <a:pt x="4108450" y="946150"/>
                </a:cubicBezTo>
                <a:cubicBezTo>
                  <a:pt x="3833283" y="823384"/>
                  <a:pt x="3522133" y="762000"/>
                  <a:pt x="3175000" y="762000"/>
                </a:cubicBezTo>
                <a:cubicBezTo>
                  <a:pt x="2827866" y="762000"/>
                  <a:pt x="2510366" y="823384"/>
                  <a:pt x="2222500" y="946150"/>
                </a:cubicBezTo>
                <a:cubicBezTo>
                  <a:pt x="1934633" y="1068917"/>
                  <a:pt x="1684866" y="1236134"/>
                  <a:pt x="1473200" y="1447800"/>
                </a:cubicBezTo>
                <a:cubicBezTo>
                  <a:pt x="1261533" y="1659467"/>
                  <a:pt x="1096433" y="1909234"/>
                  <a:pt x="977900" y="2197100"/>
                </a:cubicBezTo>
                <a:cubicBezTo>
                  <a:pt x="859366" y="2484967"/>
                  <a:pt x="800100" y="2794000"/>
                  <a:pt x="800100" y="3124200"/>
                </a:cubicBezTo>
                <a:cubicBezTo>
                  <a:pt x="800100" y="3454400"/>
                  <a:pt x="859366" y="3763434"/>
                  <a:pt x="977900" y="4051300"/>
                </a:cubicBezTo>
                <a:cubicBezTo>
                  <a:pt x="1096433" y="4339167"/>
                  <a:pt x="1261533" y="4588934"/>
                  <a:pt x="1473200" y="4800600"/>
                </a:cubicBezTo>
                <a:cubicBezTo>
                  <a:pt x="1684866" y="5012267"/>
                  <a:pt x="1934633" y="5179484"/>
                  <a:pt x="2222500" y="5302250"/>
                </a:cubicBezTo>
                <a:cubicBezTo>
                  <a:pt x="2510366" y="5425017"/>
                  <a:pt x="2827866" y="5486400"/>
                  <a:pt x="3175000" y="5486400"/>
                </a:cubicBezTo>
                <a:cubicBezTo>
                  <a:pt x="3522133" y="5486400"/>
                  <a:pt x="3833283" y="5425017"/>
                  <a:pt x="4108450" y="5302250"/>
                </a:cubicBezTo>
                <a:cubicBezTo>
                  <a:pt x="4383616" y="5179484"/>
                  <a:pt x="4618566" y="5012267"/>
                  <a:pt x="4813300" y="4800600"/>
                </a:cubicBezTo>
                <a:cubicBezTo>
                  <a:pt x="5008033" y="4588934"/>
                  <a:pt x="5158316" y="4339167"/>
                  <a:pt x="5264150" y="4051300"/>
                </a:cubicBezTo>
                <a:cubicBezTo>
                  <a:pt x="5369983" y="3763434"/>
                  <a:pt x="5422900" y="3454400"/>
                  <a:pt x="5422900" y="3124200"/>
                </a:cubicBezTo>
                <a:close/>
                <a:moveTo>
                  <a:pt x="0" y="152400"/>
                </a:moveTo>
                <a:lnTo>
                  <a:pt x="838200" y="152400"/>
                </a:lnTo>
                <a:lnTo>
                  <a:pt x="838200" y="1143000"/>
                </a:lnTo>
                <a:lnTo>
                  <a:pt x="863600" y="1143000"/>
                </a:lnTo>
                <a:cubicBezTo>
                  <a:pt x="999066" y="939800"/>
                  <a:pt x="1159933" y="766234"/>
                  <a:pt x="1346200" y="622300"/>
                </a:cubicBezTo>
                <a:cubicBezTo>
                  <a:pt x="1532466" y="478367"/>
                  <a:pt x="1727200" y="359834"/>
                  <a:pt x="1930400" y="266700"/>
                </a:cubicBezTo>
                <a:cubicBezTo>
                  <a:pt x="2133600" y="173567"/>
                  <a:pt x="2343150" y="105834"/>
                  <a:pt x="2559050" y="63500"/>
                </a:cubicBezTo>
                <a:cubicBezTo>
                  <a:pt x="2774950" y="21167"/>
                  <a:pt x="2980266" y="0"/>
                  <a:pt x="3175000" y="0"/>
                </a:cubicBezTo>
                <a:cubicBezTo>
                  <a:pt x="3640666" y="0"/>
                  <a:pt x="4066116" y="78317"/>
                  <a:pt x="4451350" y="234950"/>
                </a:cubicBezTo>
                <a:cubicBezTo>
                  <a:pt x="4836583" y="391584"/>
                  <a:pt x="5168900" y="609600"/>
                  <a:pt x="5448300" y="889000"/>
                </a:cubicBezTo>
                <a:cubicBezTo>
                  <a:pt x="5727700" y="1168400"/>
                  <a:pt x="5945716" y="1498600"/>
                  <a:pt x="6102350" y="1879600"/>
                </a:cubicBezTo>
                <a:cubicBezTo>
                  <a:pt x="6258983" y="2260600"/>
                  <a:pt x="6337300" y="2675467"/>
                  <a:pt x="6337300" y="3124200"/>
                </a:cubicBezTo>
                <a:cubicBezTo>
                  <a:pt x="6337300" y="3572934"/>
                  <a:pt x="6258983" y="3987800"/>
                  <a:pt x="6102350" y="4368800"/>
                </a:cubicBezTo>
                <a:cubicBezTo>
                  <a:pt x="5945716" y="4749800"/>
                  <a:pt x="5727700" y="5080000"/>
                  <a:pt x="5448300" y="5359400"/>
                </a:cubicBezTo>
                <a:cubicBezTo>
                  <a:pt x="5168900" y="5638800"/>
                  <a:pt x="4836583" y="5856817"/>
                  <a:pt x="4451350" y="6013450"/>
                </a:cubicBezTo>
                <a:cubicBezTo>
                  <a:pt x="4066116" y="6170083"/>
                  <a:pt x="3640666" y="6248400"/>
                  <a:pt x="3175000" y="6248400"/>
                </a:cubicBezTo>
                <a:cubicBezTo>
                  <a:pt x="2980266" y="6248400"/>
                  <a:pt x="2774950" y="6227233"/>
                  <a:pt x="2559050" y="6184900"/>
                </a:cubicBezTo>
                <a:cubicBezTo>
                  <a:pt x="2343150" y="6142566"/>
                  <a:pt x="2133600" y="6074834"/>
                  <a:pt x="1930400" y="5981700"/>
                </a:cubicBezTo>
                <a:cubicBezTo>
                  <a:pt x="1727200" y="5888567"/>
                  <a:pt x="1532466" y="5770034"/>
                  <a:pt x="1346200" y="5626100"/>
                </a:cubicBezTo>
                <a:cubicBezTo>
                  <a:pt x="1159933" y="5482167"/>
                  <a:pt x="999066" y="5308600"/>
                  <a:pt x="863600" y="5105400"/>
                </a:cubicBezTo>
                <a:lnTo>
                  <a:pt x="838200" y="5105400"/>
                </a:lnTo>
                <a:lnTo>
                  <a:pt x="8382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6" name="Freeform 4006"/>
          <p:cNvSpPr/>
          <p:nvPr/>
        </p:nvSpPr>
        <p:spPr>
          <a:xfrm>
            <a:off x="10411488" y="6808054"/>
            <a:ext cx="779958" cy="532546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7" name="Freeform 4007"/>
          <p:cNvSpPr/>
          <p:nvPr/>
        </p:nvSpPr>
        <p:spPr>
          <a:xfrm>
            <a:off x="11674067" y="6808054"/>
            <a:ext cx="295119" cy="532546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8" name="Freeform 4008"/>
          <p:cNvSpPr/>
          <p:nvPr/>
        </p:nvSpPr>
        <p:spPr>
          <a:xfrm>
            <a:off x="12039083" y="6821368"/>
            <a:ext cx="450445" cy="532546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9" name="Freeform 4009"/>
          <p:cNvSpPr/>
          <p:nvPr/>
        </p:nvSpPr>
        <p:spPr>
          <a:xfrm>
            <a:off x="12650402" y="6808054"/>
            <a:ext cx="450445" cy="532546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0" name="Freeform 4010"/>
          <p:cNvSpPr/>
          <p:nvPr/>
        </p:nvSpPr>
        <p:spPr>
          <a:xfrm>
            <a:off x="13545747" y="6501840"/>
            <a:ext cx="553626" cy="852074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1" name="Freeform 4011"/>
          <p:cNvSpPr/>
          <p:nvPr/>
        </p:nvSpPr>
        <p:spPr>
          <a:xfrm>
            <a:off x="14232510" y="6808054"/>
            <a:ext cx="510357" cy="54586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2" name="Freeform 4012"/>
          <p:cNvSpPr/>
          <p:nvPr/>
        </p:nvSpPr>
        <p:spPr>
          <a:xfrm>
            <a:off x="14811654" y="6821368"/>
            <a:ext cx="503700" cy="519232"/>
          </a:xfrm>
          <a:custGeom>
            <a:avLst/>
            <a:gdLst/>
            <a:ahLst/>
            <a:cxnLst/>
            <a:rect l="0" t="0" r="0" b="0"/>
            <a:pathLst>
              <a:path w="5765800" h="5943600">
                <a:moveTo>
                  <a:pt x="3352800" y="5943600"/>
                </a:moveTo>
                <a:lnTo>
                  <a:pt x="2413000" y="5943600"/>
                </a:lnTo>
                <a:lnTo>
                  <a:pt x="0" y="0"/>
                </a:lnTo>
                <a:lnTo>
                  <a:pt x="1003300" y="0"/>
                </a:lnTo>
                <a:lnTo>
                  <a:pt x="2895600" y="5003800"/>
                </a:lnTo>
                <a:lnTo>
                  <a:pt x="2921000" y="5003800"/>
                </a:lnTo>
                <a:lnTo>
                  <a:pt x="4813300" y="0"/>
                </a:lnTo>
                <a:lnTo>
                  <a:pt x="57658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10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3" name="Rectangle 4013"/>
          <p:cNvSpPr/>
          <p:nvPr/>
        </p:nvSpPr>
        <p:spPr>
          <a:xfrm>
            <a:off x="9944100" y="9634322"/>
            <a:ext cx="4517897" cy="1249069"/>
          </a:xfrm>
          <a:prstGeom prst="rect">
            <a:avLst/>
          </a:prstGeom>
        </p:spPr>
      </p:sp>
      <p:sp>
        <p:nvSpPr>
          <p:cNvPr id="4014" name="Freeform 4014"/>
          <p:cNvSpPr/>
          <p:nvPr/>
        </p:nvSpPr>
        <p:spPr>
          <a:xfrm>
            <a:off x="9956292" y="10247884"/>
            <a:ext cx="345186" cy="539496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5" name="Freeform 4015"/>
          <p:cNvSpPr/>
          <p:nvPr/>
        </p:nvSpPr>
        <p:spPr>
          <a:xfrm>
            <a:off x="10347959" y="10238740"/>
            <a:ext cx="303276" cy="37490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6" name="Freeform 4016"/>
          <p:cNvSpPr/>
          <p:nvPr/>
        </p:nvSpPr>
        <p:spPr>
          <a:xfrm>
            <a:off x="10764011" y="10238740"/>
            <a:ext cx="202692" cy="3657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7" name="Freeform 4017"/>
          <p:cNvSpPr/>
          <p:nvPr/>
        </p:nvSpPr>
        <p:spPr>
          <a:xfrm>
            <a:off x="11024615" y="10238740"/>
            <a:ext cx="309372" cy="36576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8" name="Freeform 4018"/>
          <p:cNvSpPr/>
          <p:nvPr/>
        </p:nvSpPr>
        <p:spPr>
          <a:xfrm>
            <a:off x="11645645" y="10238740"/>
            <a:ext cx="303276" cy="374904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9" name="Freeform 4019"/>
          <p:cNvSpPr/>
          <p:nvPr/>
        </p:nvSpPr>
        <p:spPr>
          <a:xfrm>
            <a:off x="12055601" y="10238740"/>
            <a:ext cx="309372" cy="36576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0" name="Freeform 4020"/>
          <p:cNvSpPr/>
          <p:nvPr/>
        </p:nvSpPr>
        <p:spPr>
          <a:xfrm>
            <a:off x="12440411" y="10247884"/>
            <a:ext cx="345186" cy="539496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1" name="Freeform 4021"/>
          <p:cNvSpPr/>
          <p:nvPr/>
        </p:nvSpPr>
        <p:spPr>
          <a:xfrm>
            <a:off x="12832080" y="10238740"/>
            <a:ext cx="378714" cy="374904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2" name="Freeform 4022"/>
          <p:cNvSpPr/>
          <p:nvPr/>
        </p:nvSpPr>
        <p:spPr>
          <a:xfrm>
            <a:off x="13298423" y="10238740"/>
            <a:ext cx="309372" cy="36576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3" name="Freeform 4023"/>
          <p:cNvSpPr/>
          <p:nvPr/>
        </p:nvSpPr>
        <p:spPr>
          <a:xfrm>
            <a:off x="13707617" y="10238740"/>
            <a:ext cx="350520" cy="374904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4" name="Freeform 4024"/>
          <p:cNvSpPr/>
          <p:nvPr/>
        </p:nvSpPr>
        <p:spPr>
          <a:xfrm>
            <a:off x="14130528" y="10055860"/>
            <a:ext cx="297942" cy="553212"/>
          </a:xfrm>
          <a:custGeom>
            <a:avLst/>
            <a:gdLst/>
            <a:ahLst/>
            <a:cxnLst/>
            <a:rect l="0" t="0" r="0" b="0"/>
            <a:pathLst>
              <a:path w="4965700" h="9220200">
                <a:moveTo>
                  <a:pt x="3213100" y="8534400"/>
                </a:moveTo>
                <a:cubicBezTo>
                  <a:pt x="3213100" y="8712200"/>
                  <a:pt x="3149600" y="8870950"/>
                  <a:pt x="3022600" y="9010650"/>
                </a:cubicBezTo>
                <a:cubicBezTo>
                  <a:pt x="2895600" y="9150350"/>
                  <a:pt x="2730500" y="9220200"/>
                  <a:pt x="2527300" y="9220200"/>
                </a:cubicBezTo>
                <a:cubicBezTo>
                  <a:pt x="2324100" y="9220200"/>
                  <a:pt x="2159000" y="9150350"/>
                  <a:pt x="2032000" y="9010650"/>
                </a:cubicBezTo>
                <a:cubicBezTo>
                  <a:pt x="1905000" y="8870950"/>
                  <a:pt x="1841500" y="8712200"/>
                  <a:pt x="1841500" y="8534400"/>
                </a:cubicBezTo>
                <a:cubicBezTo>
                  <a:pt x="1841500" y="8356600"/>
                  <a:pt x="1905000" y="8197850"/>
                  <a:pt x="2032000" y="8058150"/>
                </a:cubicBezTo>
                <a:cubicBezTo>
                  <a:pt x="2159000" y="7918450"/>
                  <a:pt x="2324100" y="7848600"/>
                  <a:pt x="2527300" y="7848600"/>
                </a:cubicBezTo>
                <a:cubicBezTo>
                  <a:pt x="2730500" y="7848600"/>
                  <a:pt x="2895600" y="7918450"/>
                  <a:pt x="3022600" y="8058150"/>
                </a:cubicBezTo>
                <a:cubicBezTo>
                  <a:pt x="3149600" y="8197850"/>
                  <a:pt x="3213100" y="8356600"/>
                  <a:pt x="3213100" y="8534400"/>
                </a:cubicBezTo>
                <a:close/>
                <a:moveTo>
                  <a:pt x="2908300" y="6705600"/>
                </a:moveTo>
                <a:lnTo>
                  <a:pt x="1993900" y="6705600"/>
                </a:lnTo>
                <a:lnTo>
                  <a:pt x="1993900" y="5651500"/>
                </a:lnTo>
                <a:cubicBezTo>
                  <a:pt x="1993900" y="5422900"/>
                  <a:pt x="2046816" y="5213350"/>
                  <a:pt x="2152650" y="5022850"/>
                </a:cubicBezTo>
                <a:cubicBezTo>
                  <a:pt x="2258483" y="4832350"/>
                  <a:pt x="2387600" y="4654550"/>
                  <a:pt x="2540000" y="4489450"/>
                </a:cubicBezTo>
                <a:cubicBezTo>
                  <a:pt x="2692400" y="4324350"/>
                  <a:pt x="2857500" y="4165600"/>
                  <a:pt x="3035300" y="4013200"/>
                </a:cubicBezTo>
                <a:cubicBezTo>
                  <a:pt x="3213100" y="3860800"/>
                  <a:pt x="3376083" y="3697817"/>
                  <a:pt x="3524250" y="3524250"/>
                </a:cubicBezTo>
                <a:cubicBezTo>
                  <a:pt x="3672416" y="3350684"/>
                  <a:pt x="3797300" y="3166534"/>
                  <a:pt x="3898900" y="2971800"/>
                </a:cubicBezTo>
                <a:cubicBezTo>
                  <a:pt x="4000500" y="2777067"/>
                  <a:pt x="4051300" y="2552700"/>
                  <a:pt x="4051300" y="2298700"/>
                </a:cubicBezTo>
                <a:cubicBezTo>
                  <a:pt x="4051300" y="1866900"/>
                  <a:pt x="3913716" y="1515534"/>
                  <a:pt x="3638550" y="1244600"/>
                </a:cubicBezTo>
                <a:cubicBezTo>
                  <a:pt x="3363383" y="973667"/>
                  <a:pt x="3005666" y="838200"/>
                  <a:pt x="2565400" y="838200"/>
                </a:cubicBezTo>
                <a:cubicBezTo>
                  <a:pt x="2133600" y="838200"/>
                  <a:pt x="1775883" y="965200"/>
                  <a:pt x="1492250" y="1219200"/>
                </a:cubicBezTo>
                <a:cubicBezTo>
                  <a:pt x="1208616" y="1473200"/>
                  <a:pt x="1028700" y="1807634"/>
                  <a:pt x="952500" y="2222500"/>
                </a:cubicBezTo>
                <a:lnTo>
                  <a:pt x="0" y="2108200"/>
                </a:lnTo>
                <a:cubicBezTo>
                  <a:pt x="50800" y="1778000"/>
                  <a:pt x="150283" y="1481667"/>
                  <a:pt x="298450" y="1219200"/>
                </a:cubicBezTo>
                <a:cubicBezTo>
                  <a:pt x="446616" y="956734"/>
                  <a:pt x="632883" y="734484"/>
                  <a:pt x="857250" y="552450"/>
                </a:cubicBezTo>
                <a:cubicBezTo>
                  <a:pt x="1081616" y="370417"/>
                  <a:pt x="1337733" y="232834"/>
                  <a:pt x="1625600" y="139700"/>
                </a:cubicBezTo>
                <a:cubicBezTo>
                  <a:pt x="1913466" y="46567"/>
                  <a:pt x="2222500" y="0"/>
                  <a:pt x="2552700" y="0"/>
                </a:cubicBezTo>
                <a:cubicBezTo>
                  <a:pt x="2891366" y="0"/>
                  <a:pt x="3208866" y="48684"/>
                  <a:pt x="3505200" y="146050"/>
                </a:cubicBezTo>
                <a:cubicBezTo>
                  <a:pt x="3801533" y="243417"/>
                  <a:pt x="4057650" y="385234"/>
                  <a:pt x="4273550" y="571500"/>
                </a:cubicBezTo>
                <a:cubicBezTo>
                  <a:pt x="4489450" y="757767"/>
                  <a:pt x="4658783" y="990600"/>
                  <a:pt x="4781550" y="1270000"/>
                </a:cubicBezTo>
                <a:cubicBezTo>
                  <a:pt x="4904316" y="1549400"/>
                  <a:pt x="4965700" y="1866900"/>
                  <a:pt x="4965700" y="2222500"/>
                </a:cubicBezTo>
                <a:cubicBezTo>
                  <a:pt x="4965700" y="2578100"/>
                  <a:pt x="4914900" y="2878667"/>
                  <a:pt x="4813300" y="3124200"/>
                </a:cubicBezTo>
                <a:cubicBezTo>
                  <a:pt x="4711700" y="3369734"/>
                  <a:pt x="4584700" y="3583517"/>
                  <a:pt x="4432300" y="3765550"/>
                </a:cubicBezTo>
                <a:cubicBezTo>
                  <a:pt x="4279900" y="3947584"/>
                  <a:pt x="4114800" y="4110567"/>
                  <a:pt x="3937000" y="4254500"/>
                </a:cubicBezTo>
                <a:cubicBezTo>
                  <a:pt x="3759200" y="4398434"/>
                  <a:pt x="3594100" y="4552950"/>
                  <a:pt x="3441700" y="4718050"/>
                </a:cubicBezTo>
                <a:cubicBezTo>
                  <a:pt x="3289300" y="4883150"/>
                  <a:pt x="3162300" y="5071534"/>
                  <a:pt x="3060700" y="5283200"/>
                </a:cubicBezTo>
                <a:cubicBezTo>
                  <a:pt x="2959100" y="5494867"/>
                  <a:pt x="2908300" y="5753100"/>
                  <a:pt x="2908300" y="605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Freeform 4025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26" name="Picture 402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4027" name="Picture 40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3500" y="304800"/>
            <a:ext cx="19177000" cy="1341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7AFBC-A5F1-43A7-AB30-184E65C6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9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Freeform 4028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29" name="Picture 40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4030" name="Picture 4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0" y="254000"/>
            <a:ext cx="20828000" cy="134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Freeform 4031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32" name="Picture 403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4033" name="Picture 403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46300" y="6032500"/>
            <a:ext cx="1422400" cy="1422400"/>
          </a:xfrm>
          <a:prstGeom prst="rect">
            <a:avLst/>
          </a:prstGeom>
          <a:noFill/>
        </p:spPr>
      </p:pic>
      <p:sp>
        <p:nvSpPr>
          <p:cNvPr id="4034" name="Rectangle 4034"/>
          <p:cNvSpPr/>
          <p:nvPr/>
        </p:nvSpPr>
        <p:spPr>
          <a:xfrm>
            <a:off x="8128000" y="5557378"/>
            <a:ext cx="8139689" cy="2241133"/>
          </a:xfrm>
          <a:prstGeom prst="rect">
            <a:avLst/>
          </a:prstGeom>
        </p:spPr>
      </p:sp>
      <p:sp>
        <p:nvSpPr>
          <p:cNvPr id="4035" name="Freeform 4035"/>
          <p:cNvSpPr/>
          <p:nvPr/>
        </p:nvSpPr>
        <p:spPr>
          <a:xfrm>
            <a:off x="8243214" y="6329172"/>
            <a:ext cx="836371" cy="1024128"/>
          </a:xfrm>
          <a:custGeom>
            <a:avLst/>
            <a:gdLst/>
            <a:ahLst/>
            <a:cxnLst/>
            <a:rect l="0" t="0" r="0" b="0"/>
            <a:pathLst>
              <a:path w="7467600" h="9144000">
                <a:moveTo>
                  <a:pt x="0" y="9144000"/>
                </a:moveTo>
                <a:lnTo>
                  <a:pt x="0" y="0"/>
                </a:lnTo>
                <a:lnTo>
                  <a:pt x="3124200" y="0"/>
                </a:lnTo>
                <a:cubicBezTo>
                  <a:pt x="3378200" y="0"/>
                  <a:pt x="3627966" y="6350"/>
                  <a:pt x="3873500" y="19050"/>
                </a:cubicBezTo>
                <a:cubicBezTo>
                  <a:pt x="4119033" y="31750"/>
                  <a:pt x="4360333" y="61384"/>
                  <a:pt x="4597400" y="107950"/>
                </a:cubicBezTo>
                <a:cubicBezTo>
                  <a:pt x="4834466" y="154517"/>
                  <a:pt x="5065183" y="224367"/>
                  <a:pt x="5289550" y="317500"/>
                </a:cubicBezTo>
                <a:cubicBezTo>
                  <a:pt x="5513916" y="410634"/>
                  <a:pt x="5731933" y="533400"/>
                  <a:pt x="5943600" y="685800"/>
                </a:cubicBezTo>
                <a:cubicBezTo>
                  <a:pt x="6248400" y="905934"/>
                  <a:pt x="6498166" y="1174750"/>
                  <a:pt x="6692900" y="1492250"/>
                </a:cubicBezTo>
                <a:cubicBezTo>
                  <a:pt x="6887633" y="1809750"/>
                  <a:pt x="7042150" y="2144184"/>
                  <a:pt x="7156450" y="2495550"/>
                </a:cubicBezTo>
                <a:cubicBezTo>
                  <a:pt x="7270750" y="2846917"/>
                  <a:pt x="7351183" y="3202517"/>
                  <a:pt x="7397750" y="3562350"/>
                </a:cubicBezTo>
                <a:cubicBezTo>
                  <a:pt x="7444316" y="3922184"/>
                  <a:pt x="7467600" y="4254500"/>
                  <a:pt x="7467600" y="4559300"/>
                </a:cubicBezTo>
                <a:cubicBezTo>
                  <a:pt x="7467600" y="4864100"/>
                  <a:pt x="7448550" y="5173134"/>
                  <a:pt x="7410450" y="5486400"/>
                </a:cubicBezTo>
                <a:cubicBezTo>
                  <a:pt x="7372350" y="5799667"/>
                  <a:pt x="7310966" y="6106584"/>
                  <a:pt x="7226300" y="6407150"/>
                </a:cubicBezTo>
                <a:cubicBezTo>
                  <a:pt x="7141633" y="6707717"/>
                  <a:pt x="7029450" y="6995584"/>
                  <a:pt x="6889750" y="7270750"/>
                </a:cubicBezTo>
                <a:cubicBezTo>
                  <a:pt x="6750050" y="7545917"/>
                  <a:pt x="6574366" y="7797800"/>
                  <a:pt x="6362700" y="8026400"/>
                </a:cubicBezTo>
                <a:cubicBezTo>
                  <a:pt x="6151033" y="8263467"/>
                  <a:pt x="5920316" y="8453967"/>
                  <a:pt x="5670550" y="8597900"/>
                </a:cubicBezTo>
                <a:cubicBezTo>
                  <a:pt x="5420783" y="8741834"/>
                  <a:pt x="5158316" y="8854017"/>
                  <a:pt x="4883150" y="8934450"/>
                </a:cubicBezTo>
                <a:cubicBezTo>
                  <a:pt x="4607983" y="9014884"/>
                  <a:pt x="4322233" y="9069917"/>
                  <a:pt x="4025900" y="9099550"/>
                </a:cubicBezTo>
                <a:cubicBezTo>
                  <a:pt x="3729566" y="9129184"/>
                  <a:pt x="3429000" y="9144000"/>
                  <a:pt x="3124200" y="9144000"/>
                </a:cubicBezTo>
                <a:close/>
                <a:moveTo>
                  <a:pt x="863600" y="8407400"/>
                </a:moveTo>
                <a:lnTo>
                  <a:pt x="2933700" y="8407400"/>
                </a:lnTo>
                <a:cubicBezTo>
                  <a:pt x="3323166" y="8407400"/>
                  <a:pt x="3689350" y="8384117"/>
                  <a:pt x="4032250" y="8337550"/>
                </a:cubicBezTo>
                <a:cubicBezTo>
                  <a:pt x="4375150" y="8290984"/>
                  <a:pt x="4724400" y="8174567"/>
                  <a:pt x="5080000" y="7988300"/>
                </a:cubicBezTo>
                <a:cubicBezTo>
                  <a:pt x="5384800" y="7835900"/>
                  <a:pt x="5634566" y="7628467"/>
                  <a:pt x="5829300" y="7366000"/>
                </a:cubicBezTo>
                <a:cubicBezTo>
                  <a:pt x="6024033" y="7103534"/>
                  <a:pt x="6178550" y="6817784"/>
                  <a:pt x="6292850" y="6508750"/>
                </a:cubicBezTo>
                <a:cubicBezTo>
                  <a:pt x="6407150" y="6199717"/>
                  <a:pt x="6487583" y="5875867"/>
                  <a:pt x="6534150" y="5537200"/>
                </a:cubicBezTo>
                <a:cubicBezTo>
                  <a:pt x="6580716" y="5198534"/>
                  <a:pt x="6604000" y="4872567"/>
                  <a:pt x="6604000" y="4559300"/>
                </a:cubicBezTo>
                <a:cubicBezTo>
                  <a:pt x="6604000" y="4229100"/>
                  <a:pt x="6582833" y="3892550"/>
                  <a:pt x="6540500" y="3549650"/>
                </a:cubicBezTo>
                <a:cubicBezTo>
                  <a:pt x="6498166" y="3206750"/>
                  <a:pt x="6417733" y="2880784"/>
                  <a:pt x="6299200" y="2571750"/>
                </a:cubicBezTo>
                <a:cubicBezTo>
                  <a:pt x="6180666" y="2262717"/>
                  <a:pt x="6019800" y="1979084"/>
                  <a:pt x="5816600" y="1720850"/>
                </a:cubicBezTo>
                <a:cubicBezTo>
                  <a:pt x="5613400" y="1462617"/>
                  <a:pt x="5350933" y="1248834"/>
                  <a:pt x="5029200" y="1079500"/>
                </a:cubicBezTo>
                <a:cubicBezTo>
                  <a:pt x="4758266" y="935567"/>
                  <a:pt x="4436533" y="842434"/>
                  <a:pt x="4064000" y="800100"/>
                </a:cubicBezTo>
                <a:cubicBezTo>
                  <a:pt x="3691466" y="757767"/>
                  <a:pt x="3314700" y="736600"/>
                  <a:pt x="2933700" y="736600"/>
                </a:cubicBezTo>
                <a:lnTo>
                  <a:pt x="863600" y="736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6" name="Freeform 4036"/>
          <p:cNvSpPr/>
          <p:nvPr/>
        </p:nvSpPr>
        <p:spPr>
          <a:xfrm>
            <a:off x="9218980" y="65965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7" name="Freeform 4037"/>
          <p:cNvSpPr/>
          <p:nvPr/>
        </p:nvSpPr>
        <p:spPr>
          <a:xfrm>
            <a:off x="9970007" y="6616497"/>
            <a:ext cx="662838" cy="736803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8" name="Freeform 4038"/>
          <p:cNvSpPr/>
          <p:nvPr/>
        </p:nvSpPr>
        <p:spPr>
          <a:xfrm>
            <a:off x="11067033" y="6390336"/>
            <a:ext cx="424364" cy="976166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9" name="Freeform 4039"/>
          <p:cNvSpPr/>
          <p:nvPr/>
        </p:nvSpPr>
        <p:spPr>
          <a:xfrm>
            <a:off x="11571963" y="65724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0" name="Freeform 4040"/>
          <p:cNvSpPr/>
          <p:nvPr/>
        </p:nvSpPr>
        <p:spPr>
          <a:xfrm>
            <a:off x="12440764" y="65724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1" name="Freeform 4041"/>
          <p:cNvSpPr/>
          <p:nvPr/>
        </p:nvSpPr>
        <p:spPr>
          <a:xfrm>
            <a:off x="13360262" y="6330595"/>
            <a:ext cx="197935" cy="102270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2" name="Freeform 4042"/>
          <p:cNvSpPr/>
          <p:nvPr/>
        </p:nvSpPr>
        <p:spPr>
          <a:xfrm>
            <a:off x="13704709" y="6575248"/>
            <a:ext cx="691041" cy="80365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Freeform 4043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44" name="Picture 404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4045" name="Picture 404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6400" y="317500"/>
            <a:ext cx="18491200" cy="1339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Freeform 4046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47" name="Picture 404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4048" name="Picture 404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35100" y="6032500"/>
            <a:ext cx="1422400" cy="1422400"/>
          </a:xfrm>
          <a:prstGeom prst="rect">
            <a:avLst/>
          </a:prstGeom>
          <a:noFill/>
        </p:spPr>
      </p:pic>
      <p:sp>
        <p:nvSpPr>
          <p:cNvPr id="4049" name="Rectangle 4049"/>
          <p:cNvSpPr/>
          <p:nvPr/>
        </p:nvSpPr>
        <p:spPr>
          <a:xfrm>
            <a:off x="8839200" y="5557378"/>
            <a:ext cx="6716355" cy="2241133"/>
          </a:xfrm>
          <a:prstGeom prst="rect">
            <a:avLst/>
          </a:prstGeom>
        </p:spPr>
      </p:sp>
      <p:sp>
        <p:nvSpPr>
          <p:cNvPr id="4050" name="Freeform 4050"/>
          <p:cNvSpPr/>
          <p:nvPr/>
        </p:nvSpPr>
        <p:spPr>
          <a:xfrm>
            <a:off x="8947546" y="6329172"/>
            <a:ext cx="866086" cy="1024128"/>
          </a:xfrm>
          <a:custGeom>
            <a:avLst/>
            <a:gdLst/>
            <a:ahLst/>
            <a:cxnLst/>
            <a:rect l="0" t="0" r="0" b="0"/>
            <a:pathLst>
              <a:path w="7732911" h="9144000">
                <a:moveTo>
                  <a:pt x="1854200" y="1574800"/>
                </a:moveTo>
                <a:lnTo>
                  <a:pt x="1854200" y="7569200"/>
                </a:lnTo>
                <a:lnTo>
                  <a:pt x="3615333" y="7569200"/>
                </a:lnTo>
                <a:cubicBezTo>
                  <a:pt x="4516636" y="7569200"/>
                  <a:pt x="5145022" y="7122650"/>
                  <a:pt x="5500489" y="6229549"/>
                </a:cubicBezTo>
                <a:cubicBezTo>
                  <a:pt x="5694826" y="5739276"/>
                  <a:pt x="5791994" y="5155605"/>
                  <a:pt x="5791994" y="4478536"/>
                </a:cubicBezTo>
                <a:cubicBezTo>
                  <a:pt x="5791994" y="3543896"/>
                  <a:pt x="5646275" y="2826280"/>
                  <a:pt x="5354836" y="2325688"/>
                </a:cubicBezTo>
                <a:cubicBezTo>
                  <a:pt x="5063398" y="1825096"/>
                  <a:pt x="4483563" y="1574800"/>
                  <a:pt x="3615333" y="1574800"/>
                </a:cubicBezTo>
                <a:close/>
                <a:moveTo>
                  <a:pt x="3937794" y="0"/>
                </a:moveTo>
                <a:cubicBezTo>
                  <a:pt x="4504135" y="8335"/>
                  <a:pt x="4975424" y="74480"/>
                  <a:pt x="5351661" y="198438"/>
                </a:cubicBezTo>
                <a:cubicBezTo>
                  <a:pt x="5992482" y="409443"/>
                  <a:pt x="6511330" y="796132"/>
                  <a:pt x="6908205" y="1358504"/>
                </a:cubicBezTo>
                <a:cubicBezTo>
                  <a:pt x="7226499" y="1813455"/>
                  <a:pt x="7443523" y="2305646"/>
                  <a:pt x="7559278" y="2835077"/>
                </a:cubicBezTo>
                <a:cubicBezTo>
                  <a:pt x="7675033" y="3364376"/>
                  <a:pt x="7732911" y="3868936"/>
                  <a:pt x="7732911" y="4348758"/>
                </a:cubicBezTo>
                <a:cubicBezTo>
                  <a:pt x="7732911" y="5564651"/>
                  <a:pt x="7488966" y="6594409"/>
                  <a:pt x="7001074" y="7438033"/>
                </a:cubicBezTo>
                <a:cubicBezTo>
                  <a:pt x="6339616" y="8575345"/>
                  <a:pt x="5318522" y="9144000"/>
                  <a:pt x="3937794" y="9144000"/>
                </a:cubicBez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1" name="Freeform 4051"/>
          <p:cNvSpPr/>
          <p:nvPr/>
        </p:nvSpPr>
        <p:spPr>
          <a:xfrm>
            <a:off x="9912307" y="65724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2" name="Freeform 4052"/>
          <p:cNvSpPr/>
          <p:nvPr/>
        </p:nvSpPr>
        <p:spPr>
          <a:xfrm>
            <a:off x="10822070" y="6576670"/>
            <a:ext cx="683418" cy="793699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3" name="Freeform 4053"/>
          <p:cNvSpPr/>
          <p:nvPr/>
        </p:nvSpPr>
        <p:spPr>
          <a:xfrm>
            <a:off x="11689493" y="6330595"/>
            <a:ext cx="734113" cy="1042619"/>
          </a:xfrm>
          <a:custGeom>
            <a:avLst/>
            <a:gdLst/>
            <a:ahLst/>
            <a:cxnLst/>
            <a:rect l="0" t="0" r="0" b="0"/>
            <a:pathLst>
              <a:path w="6554589" h="9309100">
                <a:moveTo>
                  <a:pt x="3714552" y="2222500"/>
                </a:moveTo>
                <a:cubicBezTo>
                  <a:pt x="4603287" y="2222500"/>
                  <a:pt x="5298811" y="2542845"/>
                  <a:pt x="5801122" y="3183533"/>
                </a:cubicBezTo>
                <a:cubicBezTo>
                  <a:pt x="6303433" y="3824222"/>
                  <a:pt x="6554589" y="4650846"/>
                  <a:pt x="6554589" y="5663407"/>
                </a:cubicBezTo>
                <a:cubicBezTo>
                  <a:pt x="6554589" y="6713273"/>
                  <a:pt x="6306542" y="7583356"/>
                  <a:pt x="5810449" y="8273654"/>
                </a:cubicBezTo>
                <a:cubicBezTo>
                  <a:pt x="5314355" y="8963952"/>
                  <a:pt x="4621940" y="9309100"/>
                  <a:pt x="3733205" y="9309100"/>
                </a:cubicBezTo>
                <a:cubicBezTo>
                  <a:pt x="3175067" y="9309100"/>
                  <a:pt x="2726465" y="9196387"/>
                  <a:pt x="2387402" y="8970963"/>
                </a:cubicBezTo>
                <a:cubicBezTo>
                  <a:pt x="2184863" y="8837481"/>
                  <a:pt x="1965788" y="8603787"/>
                  <a:pt x="1730177" y="8269883"/>
                </a:cubicBezTo>
                <a:lnTo>
                  <a:pt x="1730177" y="9131300"/>
                </a:lnTo>
                <a:lnTo>
                  <a:pt x="0" y="9131300"/>
                </a:lnTo>
                <a:lnTo>
                  <a:pt x="0" y="0"/>
                </a:lnTo>
                <a:lnTo>
                  <a:pt x="1761133" y="0"/>
                </a:lnTo>
                <a:lnTo>
                  <a:pt x="1761133" y="3255368"/>
                </a:lnTo>
                <a:cubicBezTo>
                  <a:pt x="1984309" y="2940117"/>
                  <a:pt x="2230305" y="2699544"/>
                  <a:pt x="2499122" y="2533650"/>
                </a:cubicBezTo>
                <a:cubicBezTo>
                  <a:pt x="2817416" y="2326217"/>
                  <a:pt x="3222559" y="2222500"/>
                  <a:pt x="3714552" y="2222500"/>
                </a:cubicBezTo>
                <a:close/>
                <a:moveTo>
                  <a:pt x="3261717" y="7835900"/>
                </a:moveTo>
                <a:cubicBezTo>
                  <a:pt x="3716536" y="7835900"/>
                  <a:pt x="4070020" y="7652941"/>
                  <a:pt x="4322167" y="7287022"/>
                </a:cubicBezTo>
                <a:cubicBezTo>
                  <a:pt x="4574315" y="6921104"/>
                  <a:pt x="4700389" y="6440091"/>
                  <a:pt x="4700389" y="5843985"/>
                </a:cubicBezTo>
                <a:cubicBezTo>
                  <a:pt x="4700389" y="5367073"/>
                  <a:pt x="4638411" y="4972381"/>
                  <a:pt x="4514453" y="4659908"/>
                </a:cubicBezTo>
                <a:cubicBezTo>
                  <a:pt x="4278710" y="4067903"/>
                  <a:pt x="3844595" y="3771900"/>
                  <a:pt x="3212108" y="3771900"/>
                </a:cubicBezTo>
                <a:cubicBezTo>
                  <a:pt x="2571420" y="3771900"/>
                  <a:pt x="2131153" y="4061751"/>
                  <a:pt x="1891308" y="4641454"/>
                </a:cubicBezTo>
                <a:cubicBezTo>
                  <a:pt x="1767351" y="4949825"/>
                  <a:pt x="1705372" y="5348619"/>
                  <a:pt x="1705372" y="5837833"/>
                </a:cubicBezTo>
                <a:cubicBezTo>
                  <a:pt x="1705372" y="6413434"/>
                  <a:pt x="1833497" y="6890346"/>
                  <a:pt x="2089746" y="7268568"/>
                </a:cubicBezTo>
                <a:cubicBezTo>
                  <a:pt x="2346127" y="7646790"/>
                  <a:pt x="2736784" y="7835900"/>
                  <a:pt x="3261717" y="7835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4" name="Freeform 4054"/>
          <p:cNvSpPr/>
          <p:nvPr/>
        </p:nvSpPr>
        <p:spPr>
          <a:xfrm>
            <a:off x="12487443" y="6390336"/>
            <a:ext cx="424364" cy="976166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5" name="Freeform 4055"/>
          <p:cNvSpPr/>
          <p:nvPr/>
        </p:nvSpPr>
        <p:spPr>
          <a:xfrm>
            <a:off x="12992372" y="6575248"/>
            <a:ext cx="691041" cy="80365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Freeform 4056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57" name="Picture 405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4058" name="Rectangle 4058"/>
          <p:cNvSpPr/>
          <p:nvPr/>
        </p:nvSpPr>
        <p:spPr>
          <a:xfrm>
            <a:off x="8445500" y="741701"/>
            <a:ext cx="7484668" cy="2331597"/>
          </a:xfrm>
          <a:prstGeom prst="rect">
            <a:avLst/>
          </a:prstGeom>
        </p:spPr>
      </p:sp>
      <p:sp>
        <p:nvSpPr>
          <p:cNvPr id="4059" name="Freeform 4059"/>
          <p:cNvSpPr/>
          <p:nvPr/>
        </p:nvSpPr>
        <p:spPr>
          <a:xfrm>
            <a:off x="8516620" y="1520038"/>
            <a:ext cx="648614" cy="1058265"/>
          </a:xfrm>
          <a:custGeom>
            <a:avLst/>
            <a:gdLst/>
            <a:ahLst/>
            <a:cxnLst/>
            <a:rect l="0" t="0" r="0" b="0"/>
            <a:pathLst>
              <a:path w="5791200" h="9448800">
                <a:moveTo>
                  <a:pt x="4838700" y="1714500"/>
                </a:moveTo>
                <a:cubicBezTo>
                  <a:pt x="4440766" y="1130300"/>
                  <a:pt x="3860800" y="838200"/>
                  <a:pt x="3098800" y="838200"/>
                </a:cubicBezTo>
                <a:cubicBezTo>
                  <a:pt x="2861733" y="838200"/>
                  <a:pt x="2628900" y="869950"/>
                  <a:pt x="2400300" y="933450"/>
                </a:cubicBezTo>
                <a:cubicBezTo>
                  <a:pt x="2171700" y="996950"/>
                  <a:pt x="1966383" y="1094317"/>
                  <a:pt x="1784350" y="1225550"/>
                </a:cubicBezTo>
                <a:cubicBezTo>
                  <a:pt x="1602316" y="1356784"/>
                  <a:pt x="1456266" y="1526117"/>
                  <a:pt x="1346200" y="1733550"/>
                </a:cubicBezTo>
                <a:cubicBezTo>
                  <a:pt x="1236133" y="1940984"/>
                  <a:pt x="1181100" y="2184400"/>
                  <a:pt x="1181100" y="2463800"/>
                </a:cubicBezTo>
                <a:cubicBezTo>
                  <a:pt x="1181100" y="2870200"/>
                  <a:pt x="1295400" y="3185584"/>
                  <a:pt x="1524000" y="3409950"/>
                </a:cubicBezTo>
                <a:cubicBezTo>
                  <a:pt x="1752600" y="3634317"/>
                  <a:pt x="2036233" y="3818467"/>
                  <a:pt x="2374900" y="3962400"/>
                </a:cubicBezTo>
                <a:cubicBezTo>
                  <a:pt x="2713566" y="4106334"/>
                  <a:pt x="3083983" y="4235450"/>
                  <a:pt x="3486150" y="4349750"/>
                </a:cubicBezTo>
                <a:cubicBezTo>
                  <a:pt x="3888316" y="4464050"/>
                  <a:pt x="4258733" y="4616450"/>
                  <a:pt x="4597400" y="4806950"/>
                </a:cubicBezTo>
                <a:cubicBezTo>
                  <a:pt x="4936066" y="4997450"/>
                  <a:pt x="5219700" y="5249334"/>
                  <a:pt x="5448300" y="5562600"/>
                </a:cubicBezTo>
                <a:cubicBezTo>
                  <a:pt x="5676900" y="5875867"/>
                  <a:pt x="5791200" y="6303434"/>
                  <a:pt x="5791200" y="6845300"/>
                </a:cubicBezTo>
                <a:cubicBezTo>
                  <a:pt x="5791200" y="7251700"/>
                  <a:pt x="5704416" y="7617884"/>
                  <a:pt x="5530850" y="7943850"/>
                </a:cubicBezTo>
                <a:cubicBezTo>
                  <a:pt x="5357283" y="8269817"/>
                  <a:pt x="5128683" y="8542867"/>
                  <a:pt x="4845050" y="8763000"/>
                </a:cubicBezTo>
                <a:cubicBezTo>
                  <a:pt x="4561416" y="8983134"/>
                  <a:pt x="4243916" y="9152467"/>
                  <a:pt x="3892550" y="9271000"/>
                </a:cubicBezTo>
                <a:cubicBezTo>
                  <a:pt x="3541183" y="9389533"/>
                  <a:pt x="3187700" y="9448800"/>
                  <a:pt x="2832100" y="9448800"/>
                </a:cubicBezTo>
                <a:cubicBezTo>
                  <a:pt x="2281766" y="9448800"/>
                  <a:pt x="1758950" y="9345083"/>
                  <a:pt x="1263650" y="9137650"/>
                </a:cubicBezTo>
                <a:cubicBezTo>
                  <a:pt x="768350" y="8930217"/>
                  <a:pt x="347133" y="8589434"/>
                  <a:pt x="0" y="8115300"/>
                </a:cubicBezTo>
                <a:lnTo>
                  <a:pt x="825500" y="7518400"/>
                </a:lnTo>
                <a:cubicBezTo>
                  <a:pt x="1020233" y="7848600"/>
                  <a:pt x="1291166" y="8113184"/>
                  <a:pt x="1638300" y="8312150"/>
                </a:cubicBezTo>
                <a:cubicBezTo>
                  <a:pt x="1985433" y="8511117"/>
                  <a:pt x="2396066" y="8610600"/>
                  <a:pt x="2870200" y="8610600"/>
                </a:cubicBezTo>
                <a:cubicBezTo>
                  <a:pt x="3098800" y="8610600"/>
                  <a:pt x="3327400" y="8574617"/>
                  <a:pt x="3556000" y="8502650"/>
                </a:cubicBezTo>
                <a:cubicBezTo>
                  <a:pt x="3784600" y="8430684"/>
                  <a:pt x="3989916" y="8324850"/>
                  <a:pt x="4171950" y="8185150"/>
                </a:cubicBezTo>
                <a:cubicBezTo>
                  <a:pt x="4353983" y="8045450"/>
                  <a:pt x="4504266" y="7874000"/>
                  <a:pt x="4622800" y="7670800"/>
                </a:cubicBezTo>
                <a:cubicBezTo>
                  <a:pt x="4741333" y="7467600"/>
                  <a:pt x="4800600" y="7234767"/>
                  <a:pt x="4800600" y="6972300"/>
                </a:cubicBezTo>
                <a:cubicBezTo>
                  <a:pt x="4800600" y="6659034"/>
                  <a:pt x="4734983" y="6398684"/>
                  <a:pt x="4603750" y="6191250"/>
                </a:cubicBezTo>
                <a:cubicBezTo>
                  <a:pt x="4472516" y="5983817"/>
                  <a:pt x="4298950" y="5810250"/>
                  <a:pt x="4083050" y="5670550"/>
                </a:cubicBezTo>
                <a:cubicBezTo>
                  <a:pt x="3867150" y="5530850"/>
                  <a:pt x="3621616" y="5414434"/>
                  <a:pt x="3346450" y="5321300"/>
                </a:cubicBezTo>
                <a:cubicBezTo>
                  <a:pt x="3071283" y="5228167"/>
                  <a:pt x="2787650" y="5135034"/>
                  <a:pt x="2495550" y="5041900"/>
                </a:cubicBezTo>
                <a:cubicBezTo>
                  <a:pt x="2203450" y="4948767"/>
                  <a:pt x="1919816" y="4842934"/>
                  <a:pt x="1644650" y="4724400"/>
                </a:cubicBezTo>
                <a:cubicBezTo>
                  <a:pt x="1369483" y="4605867"/>
                  <a:pt x="1123950" y="4455584"/>
                  <a:pt x="908050" y="4273550"/>
                </a:cubicBezTo>
                <a:cubicBezTo>
                  <a:pt x="692150" y="4091517"/>
                  <a:pt x="518583" y="3862917"/>
                  <a:pt x="387350" y="3587750"/>
                </a:cubicBezTo>
                <a:cubicBezTo>
                  <a:pt x="256116" y="3312584"/>
                  <a:pt x="190500" y="2967567"/>
                  <a:pt x="190500" y="2552700"/>
                </a:cubicBezTo>
                <a:cubicBezTo>
                  <a:pt x="190500" y="2120900"/>
                  <a:pt x="273050" y="1744134"/>
                  <a:pt x="438150" y="1422400"/>
                </a:cubicBezTo>
                <a:cubicBezTo>
                  <a:pt x="603250" y="1100667"/>
                  <a:pt x="823383" y="833967"/>
                  <a:pt x="1098550" y="622300"/>
                </a:cubicBezTo>
                <a:cubicBezTo>
                  <a:pt x="1373716" y="410634"/>
                  <a:pt x="1684866" y="254000"/>
                  <a:pt x="2032000" y="152400"/>
                </a:cubicBezTo>
                <a:cubicBezTo>
                  <a:pt x="2379133" y="50800"/>
                  <a:pt x="2734733" y="0"/>
                  <a:pt x="3098800" y="0"/>
                </a:cubicBezTo>
                <a:cubicBezTo>
                  <a:pt x="3606800" y="0"/>
                  <a:pt x="4068233" y="80434"/>
                  <a:pt x="4483100" y="241300"/>
                </a:cubicBezTo>
                <a:cubicBezTo>
                  <a:pt x="4897966" y="402167"/>
                  <a:pt x="5283200" y="685800"/>
                  <a:pt x="5638800" y="1092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0" name="Freeform 4060"/>
          <p:cNvSpPr/>
          <p:nvPr/>
        </p:nvSpPr>
        <p:spPr>
          <a:xfrm>
            <a:off x="9304629" y="18699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1" name="Freeform 4061"/>
          <p:cNvSpPr/>
          <p:nvPr/>
        </p:nvSpPr>
        <p:spPr>
          <a:xfrm>
            <a:off x="10175138" y="1869948"/>
            <a:ext cx="999947" cy="682752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2" name="Freeform 4062"/>
          <p:cNvSpPr/>
          <p:nvPr/>
        </p:nvSpPr>
        <p:spPr>
          <a:xfrm>
            <a:off x="11359997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3" name="Freeform 4063"/>
          <p:cNvSpPr/>
          <p:nvPr/>
        </p:nvSpPr>
        <p:spPr>
          <a:xfrm>
            <a:off x="12524943" y="1869948"/>
            <a:ext cx="514908" cy="6998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4" name="Freeform 4064"/>
          <p:cNvSpPr/>
          <p:nvPr/>
        </p:nvSpPr>
        <p:spPr>
          <a:xfrm>
            <a:off x="13152220" y="18699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5" name="Freeform 4065"/>
          <p:cNvSpPr/>
          <p:nvPr/>
        </p:nvSpPr>
        <p:spPr>
          <a:xfrm>
            <a:off x="13844930" y="1887017"/>
            <a:ext cx="644347" cy="1007059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6" name="Freeform 4066"/>
          <p:cNvSpPr/>
          <p:nvPr/>
        </p:nvSpPr>
        <p:spPr>
          <a:xfrm>
            <a:off x="14668499" y="2407616"/>
            <a:ext cx="1100937" cy="153619"/>
          </a:xfrm>
          <a:custGeom>
            <a:avLst/>
            <a:gdLst/>
            <a:ahLst/>
            <a:cxnLst/>
            <a:rect l="0" t="0" r="0" b="0"/>
            <a:pathLst>
              <a:path w="9829800" h="1371600">
                <a:moveTo>
                  <a:pt x="9829800" y="685800"/>
                </a:moveTo>
                <a:cubicBezTo>
                  <a:pt x="9829800" y="863600"/>
                  <a:pt x="9766300" y="1022350"/>
                  <a:pt x="9639300" y="1162050"/>
                </a:cubicBezTo>
                <a:cubicBezTo>
                  <a:pt x="9512300" y="1301750"/>
                  <a:pt x="9347200" y="1371600"/>
                  <a:pt x="9144000" y="1371600"/>
                </a:cubicBezTo>
                <a:cubicBezTo>
                  <a:pt x="8940800" y="1371600"/>
                  <a:pt x="8775700" y="1301750"/>
                  <a:pt x="8648700" y="1162050"/>
                </a:cubicBezTo>
                <a:cubicBezTo>
                  <a:pt x="8521700" y="1022350"/>
                  <a:pt x="8458200" y="863600"/>
                  <a:pt x="8458200" y="685800"/>
                </a:cubicBezTo>
                <a:cubicBezTo>
                  <a:pt x="8458200" y="508000"/>
                  <a:pt x="8521700" y="349250"/>
                  <a:pt x="8648700" y="209550"/>
                </a:cubicBezTo>
                <a:cubicBezTo>
                  <a:pt x="8775700" y="69850"/>
                  <a:pt x="8940800" y="0"/>
                  <a:pt x="9144000" y="0"/>
                </a:cubicBezTo>
                <a:cubicBezTo>
                  <a:pt x="9347200" y="0"/>
                  <a:pt x="9512300" y="69850"/>
                  <a:pt x="9639300" y="209550"/>
                </a:cubicBezTo>
                <a:cubicBezTo>
                  <a:pt x="9766300" y="349250"/>
                  <a:pt x="9829800" y="508000"/>
                  <a:pt x="9829800" y="685800"/>
                </a:cubicBezTo>
                <a:close/>
                <a:moveTo>
                  <a:pt x="5600700" y="685800"/>
                </a:moveTo>
                <a:cubicBezTo>
                  <a:pt x="5600700" y="863600"/>
                  <a:pt x="5537200" y="1022350"/>
                  <a:pt x="5410200" y="1162050"/>
                </a:cubicBezTo>
                <a:cubicBezTo>
                  <a:pt x="5283200" y="1301750"/>
                  <a:pt x="5118100" y="1371600"/>
                  <a:pt x="4914900" y="1371600"/>
                </a:cubicBezTo>
                <a:cubicBezTo>
                  <a:pt x="4711700" y="1371600"/>
                  <a:pt x="4546600" y="1301750"/>
                  <a:pt x="4419600" y="1162050"/>
                </a:cubicBezTo>
                <a:cubicBezTo>
                  <a:pt x="4292600" y="1022350"/>
                  <a:pt x="4229100" y="863600"/>
                  <a:pt x="4229100" y="685800"/>
                </a:cubicBezTo>
                <a:cubicBezTo>
                  <a:pt x="4229100" y="508000"/>
                  <a:pt x="4292600" y="349250"/>
                  <a:pt x="4419600" y="209550"/>
                </a:cubicBezTo>
                <a:cubicBezTo>
                  <a:pt x="4546600" y="69850"/>
                  <a:pt x="4711700" y="0"/>
                  <a:pt x="4914900" y="0"/>
                </a:cubicBezTo>
                <a:cubicBezTo>
                  <a:pt x="5118100" y="0"/>
                  <a:pt x="5283200" y="69850"/>
                  <a:pt x="5410200" y="209550"/>
                </a:cubicBezTo>
                <a:cubicBezTo>
                  <a:pt x="5537200" y="349250"/>
                  <a:pt x="5600700" y="508000"/>
                  <a:pt x="5600700" y="685800"/>
                </a:cubicBezTo>
                <a:close/>
                <a:moveTo>
                  <a:pt x="1371600" y="685800"/>
                </a:moveTo>
                <a:cubicBezTo>
                  <a:pt x="1371600" y="863600"/>
                  <a:pt x="1308100" y="1022350"/>
                  <a:pt x="1181100" y="1162050"/>
                </a:cubicBezTo>
                <a:cubicBezTo>
                  <a:pt x="1054100" y="1301750"/>
                  <a:pt x="889000" y="1371600"/>
                  <a:pt x="685800" y="1371600"/>
                </a:cubicBezTo>
                <a:cubicBezTo>
                  <a:pt x="482600" y="1371600"/>
                  <a:pt x="317500" y="1301750"/>
                  <a:pt x="190500" y="1162050"/>
                </a:cubicBezTo>
                <a:cubicBezTo>
                  <a:pt x="63500" y="1022350"/>
                  <a:pt x="0" y="863600"/>
                  <a:pt x="0" y="685800"/>
                </a:cubicBezTo>
                <a:cubicBezTo>
                  <a:pt x="0" y="508000"/>
                  <a:pt x="63500" y="349250"/>
                  <a:pt x="190500" y="209550"/>
                </a:cubicBezTo>
                <a:cubicBezTo>
                  <a:pt x="317500" y="69850"/>
                  <a:pt x="482600" y="0"/>
                  <a:pt x="685800" y="0"/>
                </a:cubicBezTo>
                <a:cubicBezTo>
                  <a:pt x="889000" y="0"/>
                  <a:pt x="1054100" y="69850"/>
                  <a:pt x="1181100" y="209550"/>
                </a:cubicBezTo>
                <a:cubicBezTo>
                  <a:pt x="1308100" y="349250"/>
                  <a:pt x="1371600" y="508000"/>
                  <a:pt x="1371600" y="685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7" name="Rectangle 4067"/>
          <p:cNvSpPr/>
          <p:nvPr/>
        </p:nvSpPr>
        <p:spPr>
          <a:xfrm>
            <a:off x="2297309" y="5200018"/>
            <a:ext cx="12595752" cy="982342"/>
          </a:xfrm>
          <a:prstGeom prst="rect">
            <a:avLst/>
          </a:prstGeom>
        </p:spPr>
      </p:sp>
      <p:sp>
        <p:nvSpPr>
          <p:cNvPr id="4068" name="Freeform 4068"/>
          <p:cNvSpPr/>
          <p:nvPr/>
        </p:nvSpPr>
        <p:spPr>
          <a:xfrm>
            <a:off x="2337314" y="5630548"/>
            <a:ext cx="205740" cy="20574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9" name="Freeform 4069"/>
          <p:cNvSpPr/>
          <p:nvPr/>
        </p:nvSpPr>
        <p:spPr>
          <a:xfrm>
            <a:off x="2947416" y="5458460"/>
            <a:ext cx="438150" cy="548640"/>
          </a:xfrm>
          <a:custGeom>
            <a:avLst/>
            <a:gdLst/>
            <a:ahLst/>
            <a:cxnLst/>
            <a:rect l="0" t="0" r="0" b="0"/>
            <a:pathLst>
              <a:path w="7302500" h="9144000">
                <a:moveTo>
                  <a:pt x="0" y="0"/>
                </a:moveTo>
                <a:lnTo>
                  <a:pt x="901700" y="0"/>
                </a:lnTo>
                <a:lnTo>
                  <a:pt x="3657600" y="8128000"/>
                </a:lnTo>
                <a:lnTo>
                  <a:pt x="6400800" y="0"/>
                </a:lnTo>
                <a:lnTo>
                  <a:pt x="7302500" y="0"/>
                </a:lnTo>
                <a:lnTo>
                  <a:pt x="4127500" y="9144000"/>
                </a:lnTo>
                <a:lnTo>
                  <a:pt x="3175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0" name="Freeform 4070"/>
          <p:cNvSpPr/>
          <p:nvPr/>
        </p:nvSpPr>
        <p:spPr>
          <a:xfrm>
            <a:off x="3425952" y="5612384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1" name="Freeform 4071"/>
          <p:cNvSpPr/>
          <p:nvPr/>
        </p:nvSpPr>
        <p:spPr>
          <a:xfrm>
            <a:off x="3829049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2" name="Freeform 4072"/>
          <p:cNvSpPr/>
          <p:nvPr/>
        </p:nvSpPr>
        <p:spPr>
          <a:xfrm>
            <a:off x="4489703" y="54584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3" name="Freeform 4073"/>
          <p:cNvSpPr/>
          <p:nvPr/>
        </p:nvSpPr>
        <p:spPr>
          <a:xfrm>
            <a:off x="4654296" y="56017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4" name="Freeform 4074"/>
          <p:cNvSpPr/>
          <p:nvPr/>
        </p:nvSpPr>
        <p:spPr>
          <a:xfrm>
            <a:off x="5082540" y="54584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5" name="Freeform 4075"/>
          <p:cNvSpPr/>
          <p:nvPr/>
        </p:nvSpPr>
        <p:spPr>
          <a:xfrm>
            <a:off x="5207507" y="55026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6" name="Freeform 4076"/>
          <p:cNvSpPr/>
          <p:nvPr/>
        </p:nvSpPr>
        <p:spPr>
          <a:xfrm>
            <a:off x="5463540" y="54584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7" name="Freeform 4077"/>
          <p:cNvSpPr/>
          <p:nvPr/>
        </p:nvSpPr>
        <p:spPr>
          <a:xfrm>
            <a:off x="5608319" y="56017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8" name="Freeform 4078"/>
          <p:cNvSpPr/>
          <p:nvPr/>
        </p:nvSpPr>
        <p:spPr>
          <a:xfrm>
            <a:off x="6012180" y="55026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9" name="Freeform 4079"/>
          <p:cNvSpPr/>
          <p:nvPr/>
        </p:nvSpPr>
        <p:spPr>
          <a:xfrm>
            <a:off x="6243066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0" name="Freeform 4080"/>
          <p:cNvSpPr/>
          <p:nvPr/>
        </p:nvSpPr>
        <p:spPr>
          <a:xfrm>
            <a:off x="6675119" y="5458460"/>
            <a:ext cx="362712" cy="559308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1" name="Freeform 4081"/>
          <p:cNvSpPr/>
          <p:nvPr/>
        </p:nvSpPr>
        <p:spPr>
          <a:xfrm>
            <a:off x="7370064" y="5458460"/>
            <a:ext cx="362712" cy="559308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762000" y="5829300"/>
                </a:moveTo>
                <a:cubicBezTo>
                  <a:pt x="762000" y="6227234"/>
                  <a:pt x="810683" y="6597650"/>
                  <a:pt x="908050" y="6940550"/>
                </a:cubicBezTo>
                <a:cubicBezTo>
                  <a:pt x="1005416" y="7283450"/>
                  <a:pt x="1147233" y="7579784"/>
                  <a:pt x="1333500" y="7829550"/>
                </a:cubicBezTo>
                <a:cubicBezTo>
                  <a:pt x="1519766" y="8079317"/>
                  <a:pt x="1752600" y="8276167"/>
                  <a:pt x="2032000" y="8420100"/>
                </a:cubicBezTo>
                <a:cubicBezTo>
                  <a:pt x="2311400" y="8564034"/>
                  <a:pt x="2628900" y="8636000"/>
                  <a:pt x="2984500" y="8636000"/>
                </a:cubicBezTo>
                <a:cubicBezTo>
                  <a:pt x="3306233" y="8636000"/>
                  <a:pt x="3602566" y="8578850"/>
                  <a:pt x="3873500" y="8464550"/>
                </a:cubicBezTo>
                <a:cubicBezTo>
                  <a:pt x="4144433" y="8350250"/>
                  <a:pt x="4381500" y="8183034"/>
                  <a:pt x="4584700" y="7962900"/>
                </a:cubicBezTo>
                <a:cubicBezTo>
                  <a:pt x="4787900" y="7742767"/>
                  <a:pt x="4946650" y="7473950"/>
                  <a:pt x="5060950" y="7156450"/>
                </a:cubicBezTo>
                <a:cubicBezTo>
                  <a:pt x="5175250" y="6838950"/>
                  <a:pt x="5232400" y="6472767"/>
                  <a:pt x="5232400" y="6057900"/>
                </a:cubicBezTo>
                <a:cubicBezTo>
                  <a:pt x="5249333" y="5643034"/>
                  <a:pt x="5215466" y="5255684"/>
                  <a:pt x="5130800" y="4895850"/>
                </a:cubicBezTo>
                <a:cubicBezTo>
                  <a:pt x="5046133" y="4536017"/>
                  <a:pt x="4910666" y="4220634"/>
                  <a:pt x="4724400" y="3949700"/>
                </a:cubicBezTo>
                <a:cubicBezTo>
                  <a:pt x="4538133" y="3678767"/>
                  <a:pt x="4298950" y="3464984"/>
                  <a:pt x="4006850" y="3308350"/>
                </a:cubicBezTo>
                <a:cubicBezTo>
                  <a:pt x="3714750" y="3151717"/>
                  <a:pt x="3373966" y="3073400"/>
                  <a:pt x="2984500" y="3073400"/>
                </a:cubicBezTo>
                <a:cubicBezTo>
                  <a:pt x="2637366" y="3073400"/>
                  <a:pt x="2326216" y="3147484"/>
                  <a:pt x="2051050" y="3295650"/>
                </a:cubicBezTo>
                <a:cubicBezTo>
                  <a:pt x="1775883" y="3443817"/>
                  <a:pt x="1543050" y="3642784"/>
                  <a:pt x="1352550" y="3892550"/>
                </a:cubicBezTo>
                <a:cubicBezTo>
                  <a:pt x="1162050" y="4142317"/>
                  <a:pt x="1016000" y="4434417"/>
                  <a:pt x="914400" y="4768850"/>
                </a:cubicBezTo>
                <a:cubicBezTo>
                  <a:pt x="812800" y="5103284"/>
                  <a:pt x="762000" y="5456767"/>
                  <a:pt x="762000" y="5829300"/>
                </a:cubicBezTo>
                <a:close/>
                <a:moveTo>
                  <a:pt x="7620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62000" y="0"/>
                </a:lnTo>
                <a:lnTo>
                  <a:pt x="762000" y="3619500"/>
                </a:lnTo>
                <a:cubicBezTo>
                  <a:pt x="1007533" y="3213100"/>
                  <a:pt x="1344083" y="2906184"/>
                  <a:pt x="1771650" y="2698750"/>
                </a:cubicBezTo>
                <a:cubicBezTo>
                  <a:pt x="2199216" y="2491317"/>
                  <a:pt x="2645833" y="2387600"/>
                  <a:pt x="3111500" y="2387600"/>
                </a:cubicBezTo>
                <a:cubicBezTo>
                  <a:pt x="3611033" y="2387600"/>
                  <a:pt x="4044950" y="2482850"/>
                  <a:pt x="4413250" y="2673350"/>
                </a:cubicBezTo>
                <a:cubicBezTo>
                  <a:pt x="4781550" y="2863850"/>
                  <a:pt x="5086350" y="3117850"/>
                  <a:pt x="5327650" y="3435350"/>
                </a:cubicBezTo>
                <a:cubicBezTo>
                  <a:pt x="5568950" y="3752850"/>
                  <a:pt x="5748866" y="4123267"/>
                  <a:pt x="5867400" y="4546600"/>
                </a:cubicBezTo>
                <a:cubicBezTo>
                  <a:pt x="5985933" y="4969934"/>
                  <a:pt x="6045200" y="5410200"/>
                  <a:pt x="6045200" y="5867400"/>
                </a:cubicBezTo>
                <a:cubicBezTo>
                  <a:pt x="6045200" y="6350000"/>
                  <a:pt x="5990166" y="6802967"/>
                  <a:pt x="5880100" y="7226300"/>
                </a:cubicBezTo>
                <a:cubicBezTo>
                  <a:pt x="5770033" y="7649634"/>
                  <a:pt x="5594350" y="8015817"/>
                  <a:pt x="5353050" y="8324850"/>
                </a:cubicBezTo>
                <a:cubicBezTo>
                  <a:pt x="5111750" y="8633884"/>
                  <a:pt x="4804833" y="8877300"/>
                  <a:pt x="4432300" y="9055100"/>
                </a:cubicBezTo>
                <a:cubicBezTo>
                  <a:pt x="4059766" y="9232900"/>
                  <a:pt x="3606800" y="9321800"/>
                  <a:pt x="3073400" y="9321800"/>
                </a:cubicBezTo>
                <a:cubicBezTo>
                  <a:pt x="2861733" y="9321800"/>
                  <a:pt x="2645833" y="9292166"/>
                  <a:pt x="2425700" y="9232900"/>
                </a:cubicBezTo>
                <a:cubicBezTo>
                  <a:pt x="2205566" y="9173633"/>
                  <a:pt x="1991783" y="9088967"/>
                  <a:pt x="1784350" y="8978900"/>
                </a:cubicBezTo>
                <a:cubicBezTo>
                  <a:pt x="1576916" y="8868834"/>
                  <a:pt x="1386416" y="8731250"/>
                  <a:pt x="1212850" y="8566150"/>
                </a:cubicBezTo>
                <a:cubicBezTo>
                  <a:pt x="1039283" y="8401050"/>
                  <a:pt x="897466" y="8208434"/>
                  <a:pt x="787400" y="7988300"/>
                </a:cubicBezTo>
                <a:lnTo>
                  <a:pt x="762000" y="7988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2" name="Freeform 4082"/>
          <p:cNvSpPr/>
          <p:nvPr/>
        </p:nvSpPr>
        <p:spPr>
          <a:xfrm>
            <a:off x="7789163" y="5612384"/>
            <a:ext cx="353568" cy="550164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3" name="Freeform 4083"/>
          <p:cNvSpPr/>
          <p:nvPr/>
        </p:nvSpPr>
        <p:spPr>
          <a:xfrm>
            <a:off x="8403335" y="56017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4" name="Freeform 4084"/>
          <p:cNvSpPr/>
          <p:nvPr/>
        </p:nvSpPr>
        <p:spPr>
          <a:xfrm>
            <a:off x="9038843" y="56017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5" name="Freeform 4085"/>
          <p:cNvSpPr/>
          <p:nvPr/>
        </p:nvSpPr>
        <p:spPr>
          <a:xfrm>
            <a:off x="9444227" y="54584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6" name="Freeform 4086"/>
          <p:cNvSpPr/>
          <p:nvPr/>
        </p:nvSpPr>
        <p:spPr>
          <a:xfrm>
            <a:off x="9608819" y="56017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7" name="Freeform 4087"/>
          <p:cNvSpPr/>
          <p:nvPr/>
        </p:nvSpPr>
        <p:spPr>
          <a:xfrm>
            <a:off x="10020300" y="5601716"/>
            <a:ext cx="362712" cy="566928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8" name="Freeform 4088"/>
          <p:cNvSpPr/>
          <p:nvPr/>
        </p:nvSpPr>
        <p:spPr>
          <a:xfrm>
            <a:off x="10504931" y="54584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9" name="Freeform 4089"/>
          <p:cNvSpPr/>
          <p:nvPr/>
        </p:nvSpPr>
        <p:spPr>
          <a:xfrm>
            <a:off x="10646663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0" name="Freeform 4090"/>
          <p:cNvSpPr/>
          <p:nvPr/>
        </p:nvSpPr>
        <p:spPr>
          <a:xfrm>
            <a:off x="11290554" y="5458460"/>
            <a:ext cx="362712" cy="559308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1" name="Freeform 4091"/>
          <p:cNvSpPr/>
          <p:nvPr/>
        </p:nvSpPr>
        <p:spPr>
          <a:xfrm>
            <a:off x="11747754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2" name="Freeform 4092"/>
          <p:cNvSpPr/>
          <p:nvPr/>
        </p:nvSpPr>
        <p:spPr>
          <a:xfrm>
            <a:off x="12150089" y="5612384"/>
            <a:ext cx="355092" cy="394716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3" name="Freeform 4093"/>
          <p:cNvSpPr/>
          <p:nvPr/>
        </p:nvSpPr>
        <p:spPr>
          <a:xfrm>
            <a:off x="12552425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4" name="Freeform 4094"/>
          <p:cNvSpPr/>
          <p:nvPr/>
        </p:nvSpPr>
        <p:spPr>
          <a:xfrm>
            <a:off x="13003529" y="54584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5" name="Freeform 4095"/>
          <p:cNvSpPr/>
          <p:nvPr/>
        </p:nvSpPr>
        <p:spPr>
          <a:xfrm>
            <a:off x="13139927" y="56017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6" name="Freeform 4096"/>
          <p:cNvSpPr/>
          <p:nvPr/>
        </p:nvSpPr>
        <p:spPr>
          <a:xfrm>
            <a:off x="13594841" y="5601716"/>
            <a:ext cx="362712" cy="560832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7" name="Freeform 4097"/>
          <p:cNvSpPr/>
          <p:nvPr/>
        </p:nvSpPr>
        <p:spPr>
          <a:xfrm>
            <a:off x="14034516" y="56017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8" name="Freeform 4098"/>
          <p:cNvSpPr/>
          <p:nvPr/>
        </p:nvSpPr>
        <p:spPr>
          <a:xfrm>
            <a:off x="14481047" y="56017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9" name="Rectangle 4099"/>
          <p:cNvSpPr/>
          <p:nvPr/>
        </p:nvSpPr>
        <p:spPr>
          <a:xfrm>
            <a:off x="2297309" y="6863718"/>
            <a:ext cx="17281518" cy="1896742"/>
          </a:xfrm>
          <a:prstGeom prst="rect">
            <a:avLst/>
          </a:prstGeom>
        </p:spPr>
      </p:sp>
      <p:sp>
        <p:nvSpPr>
          <p:cNvPr id="4100" name="Freeform 4100"/>
          <p:cNvSpPr/>
          <p:nvPr/>
        </p:nvSpPr>
        <p:spPr>
          <a:xfrm>
            <a:off x="2337314" y="7294248"/>
            <a:ext cx="205740" cy="20574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1" name="Freeform 4101"/>
          <p:cNvSpPr/>
          <p:nvPr/>
        </p:nvSpPr>
        <p:spPr>
          <a:xfrm>
            <a:off x="2945892" y="7122160"/>
            <a:ext cx="399288" cy="548640"/>
          </a:xfrm>
          <a:custGeom>
            <a:avLst/>
            <a:gdLst/>
            <a:ahLst/>
            <a:cxnLst/>
            <a:rect l="0" t="0" r="0" b="0"/>
            <a:pathLst>
              <a:path w="6654800" h="9144000">
                <a:moveTo>
                  <a:pt x="0" y="0"/>
                </a:moveTo>
                <a:lnTo>
                  <a:pt x="6654800" y="0"/>
                </a:lnTo>
                <a:lnTo>
                  <a:pt x="6654800" y="736600"/>
                </a:lnTo>
                <a:lnTo>
                  <a:pt x="3759200" y="736600"/>
                </a:lnTo>
                <a:lnTo>
                  <a:pt x="3759200" y="9144000"/>
                </a:lnTo>
                <a:lnTo>
                  <a:pt x="2895600" y="9144000"/>
                </a:lnTo>
                <a:lnTo>
                  <a:pt x="2895600" y="736600"/>
                </a:lnTo>
                <a:lnTo>
                  <a:pt x="0" y="736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2" name="Freeform 4102"/>
          <p:cNvSpPr/>
          <p:nvPr/>
        </p:nvSpPr>
        <p:spPr>
          <a:xfrm>
            <a:off x="3412235" y="7122160"/>
            <a:ext cx="313182" cy="548640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3" name="Freeform 4103"/>
          <p:cNvSpPr/>
          <p:nvPr/>
        </p:nvSpPr>
        <p:spPr>
          <a:xfrm>
            <a:off x="3815334" y="72654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4" name="Freeform 4104"/>
          <p:cNvSpPr/>
          <p:nvPr/>
        </p:nvSpPr>
        <p:spPr>
          <a:xfrm>
            <a:off x="4452366" y="7265416"/>
            <a:ext cx="351282" cy="416052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5" name="Freeform 4105"/>
          <p:cNvSpPr/>
          <p:nvPr/>
        </p:nvSpPr>
        <p:spPr>
          <a:xfrm>
            <a:off x="4869179" y="72654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6" name="Freeform 4106"/>
          <p:cNvSpPr/>
          <p:nvPr/>
        </p:nvSpPr>
        <p:spPr>
          <a:xfrm>
            <a:off x="5312664" y="7265416"/>
            <a:ext cx="536448" cy="405384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7" name="Freeform 4107"/>
          <p:cNvSpPr/>
          <p:nvPr/>
        </p:nvSpPr>
        <p:spPr>
          <a:xfrm>
            <a:off x="5947410" y="7265416"/>
            <a:ext cx="536448" cy="405384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8" name="Freeform 4108"/>
          <p:cNvSpPr/>
          <p:nvPr/>
        </p:nvSpPr>
        <p:spPr>
          <a:xfrm>
            <a:off x="6588252" y="7276084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9" name="Freeform 4109"/>
          <p:cNvSpPr/>
          <p:nvPr/>
        </p:nvSpPr>
        <p:spPr>
          <a:xfrm>
            <a:off x="7011924" y="72654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0" name="Freeform 4110"/>
          <p:cNvSpPr/>
          <p:nvPr/>
        </p:nvSpPr>
        <p:spPr>
          <a:xfrm>
            <a:off x="7440168" y="71221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1" name="Freeform 4111"/>
          <p:cNvSpPr/>
          <p:nvPr/>
        </p:nvSpPr>
        <p:spPr>
          <a:xfrm>
            <a:off x="7565135" y="71663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2" name="Freeform 4112"/>
          <p:cNvSpPr/>
          <p:nvPr/>
        </p:nvSpPr>
        <p:spPr>
          <a:xfrm>
            <a:off x="7775448" y="7276084"/>
            <a:ext cx="353568" cy="550164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3" name="Freeform 4113"/>
          <p:cNvSpPr/>
          <p:nvPr/>
        </p:nvSpPr>
        <p:spPr>
          <a:xfrm>
            <a:off x="8414003" y="71221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4" name="Freeform 4114"/>
          <p:cNvSpPr/>
          <p:nvPr/>
        </p:nvSpPr>
        <p:spPr>
          <a:xfrm>
            <a:off x="8558784" y="72654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5" name="Freeform 4115"/>
          <p:cNvSpPr/>
          <p:nvPr/>
        </p:nvSpPr>
        <p:spPr>
          <a:xfrm>
            <a:off x="9171432" y="72654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6" name="Freeform 4116"/>
          <p:cNvSpPr/>
          <p:nvPr/>
        </p:nvSpPr>
        <p:spPr>
          <a:xfrm>
            <a:off x="9569196" y="72654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7" name="Freeform 4117"/>
          <p:cNvSpPr/>
          <p:nvPr/>
        </p:nvSpPr>
        <p:spPr>
          <a:xfrm>
            <a:off x="9979151" y="71663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8" name="Freeform 4118"/>
          <p:cNvSpPr/>
          <p:nvPr/>
        </p:nvSpPr>
        <p:spPr>
          <a:xfrm>
            <a:off x="10401299" y="7276084"/>
            <a:ext cx="353568" cy="550164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9" name="Freeform 4119"/>
          <p:cNvSpPr/>
          <p:nvPr/>
        </p:nvSpPr>
        <p:spPr>
          <a:xfrm>
            <a:off x="10802873" y="72654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0" name="Freeform 4120"/>
          <p:cNvSpPr/>
          <p:nvPr/>
        </p:nvSpPr>
        <p:spPr>
          <a:xfrm>
            <a:off x="11207496" y="71663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1" name="Freeform 4121"/>
          <p:cNvSpPr/>
          <p:nvPr/>
        </p:nvSpPr>
        <p:spPr>
          <a:xfrm>
            <a:off x="11650980" y="72654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2" name="Freeform 4122"/>
          <p:cNvSpPr/>
          <p:nvPr/>
        </p:nvSpPr>
        <p:spPr>
          <a:xfrm>
            <a:off x="12074652" y="72654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3" name="Freeform 4123"/>
          <p:cNvSpPr/>
          <p:nvPr/>
        </p:nvSpPr>
        <p:spPr>
          <a:xfrm>
            <a:off x="12694157" y="71221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4" name="Freeform 4124"/>
          <p:cNvSpPr/>
          <p:nvPr/>
        </p:nvSpPr>
        <p:spPr>
          <a:xfrm>
            <a:off x="12836652" y="72654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5" name="Freeform 4125"/>
          <p:cNvSpPr/>
          <p:nvPr/>
        </p:nvSpPr>
        <p:spPr>
          <a:xfrm>
            <a:off x="13282421" y="72654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6" name="Freeform 4126"/>
          <p:cNvSpPr/>
          <p:nvPr/>
        </p:nvSpPr>
        <p:spPr>
          <a:xfrm>
            <a:off x="13521689" y="7265416"/>
            <a:ext cx="362712" cy="566928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7" name="Freeform 4127"/>
          <p:cNvSpPr/>
          <p:nvPr/>
        </p:nvSpPr>
        <p:spPr>
          <a:xfrm>
            <a:off x="13978890" y="72654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8" name="Freeform 4128"/>
          <p:cNvSpPr/>
          <p:nvPr/>
        </p:nvSpPr>
        <p:spPr>
          <a:xfrm>
            <a:off x="14615160" y="72654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9" name="Freeform 4129"/>
          <p:cNvSpPr/>
          <p:nvPr/>
        </p:nvSpPr>
        <p:spPr>
          <a:xfrm>
            <a:off x="15038832" y="72654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0" name="Freeform 4130"/>
          <p:cNvSpPr/>
          <p:nvPr/>
        </p:nvSpPr>
        <p:spPr>
          <a:xfrm>
            <a:off x="15611856" y="71663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1" name="Freeform 4131"/>
          <p:cNvSpPr/>
          <p:nvPr/>
        </p:nvSpPr>
        <p:spPr>
          <a:xfrm>
            <a:off x="15863316" y="7122160"/>
            <a:ext cx="313182" cy="548640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2" name="Freeform 4132"/>
          <p:cNvSpPr/>
          <p:nvPr/>
        </p:nvSpPr>
        <p:spPr>
          <a:xfrm>
            <a:off x="16266413" y="72654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3" name="Freeform 4133"/>
          <p:cNvSpPr/>
          <p:nvPr/>
        </p:nvSpPr>
        <p:spPr>
          <a:xfrm>
            <a:off x="16896588" y="72654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4" name="Freeform 4134"/>
          <p:cNvSpPr/>
          <p:nvPr/>
        </p:nvSpPr>
        <p:spPr>
          <a:xfrm>
            <a:off x="17346168" y="72654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5" name="Freeform 4135"/>
          <p:cNvSpPr/>
          <p:nvPr/>
        </p:nvSpPr>
        <p:spPr>
          <a:xfrm>
            <a:off x="17749266" y="72654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6" name="Freeform 4136"/>
          <p:cNvSpPr/>
          <p:nvPr/>
        </p:nvSpPr>
        <p:spPr>
          <a:xfrm>
            <a:off x="18173699" y="72654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7" name="Freeform 4137"/>
          <p:cNvSpPr/>
          <p:nvPr/>
        </p:nvSpPr>
        <p:spPr>
          <a:xfrm>
            <a:off x="18760440" y="72654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8" name="Freeform 4138"/>
          <p:cNvSpPr/>
          <p:nvPr/>
        </p:nvSpPr>
        <p:spPr>
          <a:xfrm>
            <a:off x="19170396" y="7111492"/>
            <a:ext cx="180594" cy="559308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9" name="Freeform 4139"/>
          <p:cNvSpPr/>
          <p:nvPr/>
        </p:nvSpPr>
        <p:spPr>
          <a:xfrm>
            <a:off x="2945130" y="8036560"/>
            <a:ext cx="484632" cy="548640"/>
          </a:xfrm>
          <a:custGeom>
            <a:avLst/>
            <a:gdLst/>
            <a:ahLst/>
            <a:cxnLst/>
            <a:rect l="0" t="0" r="0" b="0"/>
            <a:pathLst>
              <a:path w="8077200" h="9144000">
                <a:moveTo>
                  <a:pt x="0" y="9144000"/>
                </a:moveTo>
                <a:lnTo>
                  <a:pt x="3594100" y="0"/>
                </a:lnTo>
                <a:lnTo>
                  <a:pt x="4572000" y="0"/>
                </a:lnTo>
                <a:lnTo>
                  <a:pt x="8077200" y="9144000"/>
                </a:lnTo>
                <a:lnTo>
                  <a:pt x="7188200" y="9144000"/>
                </a:lnTo>
                <a:lnTo>
                  <a:pt x="6134100" y="6273800"/>
                </a:lnTo>
                <a:lnTo>
                  <a:pt x="1968500" y="6273800"/>
                </a:lnTo>
                <a:lnTo>
                  <a:pt x="889000" y="9144000"/>
                </a:lnTo>
                <a:close/>
                <a:moveTo>
                  <a:pt x="2260600" y="5537200"/>
                </a:moveTo>
                <a:lnTo>
                  <a:pt x="5842000" y="5537200"/>
                </a:lnTo>
                <a:lnTo>
                  <a:pt x="4051300" y="736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0" name="Freeform 4140"/>
          <p:cNvSpPr/>
          <p:nvPr/>
        </p:nvSpPr>
        <p:spPr>
          <a:xfrm>
            <a:off x="3496817" y="81798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1" name="Freeform 4141"/>
          <p:cNvSpPr/>
          <p:nvPr/>
        </p:nvSpPr>
        <p:spPr>
          <a:xfrm>
            <a:off x="3908298" y="8179816"/>
            <a:ext cx="362712" cy="566928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2" name="Freeform 4142"/>
          <p:cNvSpPr/>
          <p:nvPr/>
        </p:nvSpPr>
        <p:spPr>
          <a:xfrm>
            <a:off x="4386072" y="8190484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3" name="Freeform 4143"/>
          <p:cNvSpPr/>
          <p:nvPr/>
        </p:nvSpPr>
        <p:spPr>
          <a:xfrm>
            <a:off x="4816602" y="80365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4" name="Freeform 4144"/>
          <p:cNvSpPr/>
          <p:nvPr/>
        </p:nvSpPr>
        <p:spPr>
          <a:xfrm>
            <a:off x="4959096" y="81798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5" name="Freeform 4145"/>
          <p:cNvSpPr/>
          <p:nvPr/>
        </p:nvSpPr>
        <p:spPr>
          <a:xfrm>
            <a:off x="5404866" y="81798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6" name="Freeform 4146"/>
          <p:cNvSpPr/>
          <p:nvPr/>
        </p:nvSpPr>
        <p:spPr>
          <a:xfrm>
            <a:off x="5842253" y="81798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7" name="Freeform 4147"/>
          <p:cNvSpPr/>
          <p:nvPr/>
        </p:nvSpPr>
        <p:spPr>
          <a:xfrm>
            <a:off x="6294120" y="81798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8" name="Freeform 4148"/>
          <p:cNvSpPr/>
          <p:nvPr/>
        </p:nvSpPr>
        <p:spPr>
          <a:xfrm>
            <a:off x="6763512" y="8036560"/>
            <a:ext cx="405384" cy="548640"/>
          </a:xfrm>
          <a:custGeom>
            <a:avLst/>
            <a:gdLst/>
            <a:ahLst/>
            <a:cxnLst/>
            <a:rect l="0" t="0" r="0" b="0"/>
            <a:pathLst>
              <a:path w="6756400" h="9144000">
                <a:moveTo>
                  <a:pt x="3556000" y="4254500"/>
                </a:moveTo>
                <a:cubicBezTo>
                  <a:pt x="3877733" y="4254500"/>
                  <a:pt x="4176183" y="4220634"/>
                  <a:pt x="4451350" y="4152900"/>
                </a:cubicBezTo>
                <a:cubicBezTo>
                  <a:pt x="4726516" y="4085167"/>
                  <a:pt x="4965700" y="3977217"/>
                  <a:pt x="5168900" y="3829050"/>
                </a:cubicBezTo>
                <a:cubicBezTo>
                  <a:pt x="5372100" y="3680884"/>
                  <a:pt x="5532966" y="3492500"/>
                  <a:pt x="5651500" y="3263900"/>
                </a:cubicBezTo>
                <a:cubicBezTo>
                  <a:pt x="5770033" y="3035300"/>
                  <a:pt x="5829300" y="2760134"/>
                  <a:pt x="5829300" y="2438400"/>
                </a:cubicBezTo>
                <a:cubicBezTo>
                  <a:pt x="5829300" y="2099734"/>
                  <a:pt x="5767916" y="1820334"/>
                  <a:pt x="5645150" y="1600200"/>
                </a:cubicBezTo>
                <a:cubicBezTo>
                  <a:pt x="5522383" y="1380067"/>
                  <a:pt x="5357283" y="1206500"/>
                  <a:pt x="5149850" y="1079500"/>
                </a:cubicBezTo>
                <a:cubicBezTo>
                  <a:pt x="4942416" y="952500"/>
                  <a:pt x="4705350" y="863600"/>
                  <a:pt x="4438650" y="812800"/>
                </a:cubicBezTo>
                <a:cubicBezTo>
                  <a:pt x="4171950" y="762000"/>
                  <a:pt x="3894666" y="736600"/>
                  <a:pt x="3606800" y="736600"/>
                </a:cubicBezTo>
                <a:lnTo>
                  <a:pt x="863600" y="736600"/>
                </a:lnTo>
                <a:lnTo>
                  <a:pt x="863600" y="4254500"/>
                </a:lnTo>
                <a:close/>
                <a:moveTo>
                  <a:pt x="863600" y="4991100"/>
                </a:moveTo>
                <a:lnTo>
                  <a:pt x="863600" y="9144000"/>
                </a:lnTo>
                <a:lnTo>
                  <a:pt x="0" y="9131300"/>
                </a:lnTo>
                <a:lnTo>
                  <a:pt x="0" y="0"/>
                </a:lnTo>
                <a:lnTo>
                  <a:pt x="3581400" y="0"/>
                </a:lnTo>
                <a:cubicBezTo>
                  <a:pt x="4588933" y="0"/>
                  <a:pt x="5359400" y="188384"/>
                  <a:pt x="5892800" y="565150"/>
                </a:cubicBezTo>
                <a:cubicBezTo>
                  <a:pt x="6426200" y="941917"/>
                  <a:pt x="6692900" y="1553634"/>
                  <a:pt x="6692900" y="2400300"/>
                </a:cubicBezTo>
                <a:cubicBezTo>
                  <a:pt x="6692900" y="2976034"/>
                  <a:pt x="6576483" y="3433234"/>
                  <a:pt x="6343650" y="3771900"/>
                </a:cubicBezTo>
                <a:cubicBezTo>
                  <a:pt x="6110816" y="4110567"/>
                  <a:pt x="5731933" y="4398434"/>
                  <a:pt x="5207000" y="4635500"/>
                </a:cubicBezTo>
                <a:cubicBezTo>
                  <a:pt x="5477933" y="4728634"/>
                  <a:pt x="5689600" y="4864100"/>
                  <a:pt x="5842000" y="5041900"/>
                </a:cubicBezTo>
                <a:cubicBezTo>
                  <a:pt x="5994400" y="5219700"/>
                  <a:pt x="6108700" y="5422900"/>
                  <a:pt x="6184900" y="5651500"/>
                </a:cubicBezTo>
                <a:cubicBezTo>
                  <a:pt x="6261100" y="5880100"/>
                  <a:pt x="6309783" y="6121400"/>
                  <a:pt x="6330950" y="6375400"/>
                </a:cubicBezTo>
                <a:cubicBezTo>
                  <a:pt x="6352116" y="6629400"/>
                  <a:pt x="6366933" y="6874934"/>
                  <a:pt x="6375400" y="7112000"/>
                </a:cubicBezTo>
                <a:cubicBezTo>
                  <a:pt x="6383866" y="7459134"/>
                  <a:pt x="6398683" y="7747000"/>
                  <a:pt x="6419850" y="7975600"/>
                </a:cubicBezTo>
                <a:cubicBezTo>
                  <a:pt x="6441016" y="8204200"/>
                  <a:pt x="6466416" y="8390467"/>
                  <a:pt x="6496050" y="8534400"/>
                </a:cubicBezTo>
                <a:cubicBezTo>
                  <a:pt x="6525683" y="8678334"/>
                  <a:pt x="6561666" y="8790517"/>
                  <a:pt x="6604000" y="8870950"/>
                </a:cubicBezTo>
                <a:cubicBezTo>
                  <a:pt x="6646333" y="8951384"/>
                  <a:pt x="6697133" y="9012767"/>
                  <a:pt x="6756400" y="9055100"/>
                </a:cubicBezTo>
                <a:lnTo>
                  <a:pt x="6756400" y="9131300"/>
                </a:lnTo>
                <a:lnTo>
                  <a:pt x="5803900" y="9144000"/>
                </a:lnTo>
                <a:cubicBezTo>
                  <a:pt x="5710766" y="8991600"/>
                  <a:pt x="5645150" y="8779934"/>
                  <a:pt x="5607050" y="8509000"/>
                </a:cubicBezTo>
                <a:cubicBezTo>
                  <a:pt x="5568950" y="8238067"/>
                  <a:pt x="5539316" y="7954434"/>
                  <a:pt x="5518150" y="7658100"/>
                </a:cubicBezTo>
                <a:cubicBezTo>
                  <a:pt x="5496983" y="7361767"/>
                  <a:pt x="5480050" y="7073900"/>
                  <a:pt x="5467350" y="6794500"/>
                </a:cubicBezTo>
                <a:cubicBezTo>
                  <a:pt x="5454650" y="6515100"/>
                  <a:pt x="5431366" y="6286500"/>
                  <a:pt x="5397500" y="6108700"/>
                </a:cubicBezTo>
                <a:cubicBezTo>
                  <a:pt x="5346700" y="5863167"/>
                  <a:pt x="5264150" y="5666317"/>
                  <a:pt x="5149850" y="5518150"/>
                </a:cubicBezTo>
                <a:cubicBezTo>
                  <a:pt x="5035550" y="5369984"/>
                  <a:pt x="4897966" y="5257800"/>
                  <a:pt x="4737100" y="5181600"/>
                </a:cubicBezTo>
                <a:cubicBezTo>
                  <a:pt x="4576233" y="5105400"/>
                  <a:pt x="4396316" y="5054600"/>
                  <a:pt x="4197350" y="5029200"/>
                </a:cubicBezTo>
                <a:cubicBezTo>
                  <a:pt x="3998383" y="5003800"/>
                  <a:pt x="3793066" y="4991100"/>
                  <a:pt x="3581400" y="4991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9" name="Freeform 4149"/>
          <p:cNvSpPr/>
          <p:nvPr/>
        </p:nvSpPr>
        <p:spPr>
          <a:xfrm>
            <a:off x="7245096" y="81798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0" name="Freeform 4150"/>
          <p:cNvSpPr/>
          <p:nvPr/>
        </p:nvSpPr>
        <p:spPr>
          <a:xfrm>
            <a:off x="7669530" y="81798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1" name="Freeform 4151"/>
          <p:cNvSpPr/>
          <p:nvPr/>
        </p:nvSpPr>
        <p:spPr>
          <a:xfrm>
            <a:off x="8093964" y="8179816"/>
            <a:ext cx="351282" cy="416052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2" name="Freeform 4152"/>
          <p:cNvSpPr/>
          <p:nvPr/>
        </p:nvSpPr>
        <p:spPr>
          <a:xfrm>
            <a:off x="8497061" y="80807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3" name="Rectangle 4153"/>
          <p:cNvSpPr/>
          <p:nvPr/>
        </p:nvSpPr>
        <p:spPr>
          <a:xfrm>
            <a:off x="2297309" y="9441818"/>
            <a:ext cx="16926427" cy="982342"/>
          </a:xfrm>
          <a:prstGeom prst="rect">
            <a:avLst/>
          </a:prstGeom>
        </p:spPr>
      </p:sp>
      <p:sp>
        <p:nvSpPr>
          <p:cNvPr id="4154" name="Freeform 4154"/>
          <p:cNvSpPr/>
          <p:nvPr/>
        </p:nvSpPr>
        <p:spPr>
          <a:xfrm>
            <a:off x="2337314" y="9872348"/>
            <a:ext cx="205740" cy="20574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571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5" name="Freeform 4155"/>
          <p:cNvSpPr/>
          <p:nvPr/>
        </p:nvSpPr>
        <p:spPr>
          <a:xfrm>
            <a:off x="2970276" y="9685782"/>
            <a:ext cx="473964" cy="577596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6" name="Freeform 4156"/>
          <p:cNvSpPr/>
          <p:nvPr/>
        </p:nvSpPr>
        <p:spPr>
          <a:xfrm>
            <a:off x="3538728" y="9854184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7" name="Freeform 4157"/>
          <p:cNvSpPr/>
          <p:nvPr/>
        </p:nvSpPr>
        <p:spPr>
          <a:xfrm>
            <a:off x="3964685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8" name="Freeform 4158"/>
          <p:cNvSpPr/>
          <p:nvPr/>
        </p:nvSpPr>
        <p:spPr>
          <a:xfrm>
            <a:off x="4218432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9" name="Freeform 4159"/>
          <p:cNvSpPr/>
          <p:nvPr/>
        </p:nvSpPr>
        <p:spPr>
          <a:xfrm>
            <a:off x="4435601" y="98435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0" name="Freeform 4160"/>
          <p:cNvSpPr/>
          <p:nvPr/>
        </p:nvSpPr>
        <p:spPr>
          <a:xfrm>
            <a:off x="4879848" y="98435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1" name="Freeform 4161"/>
          <p:cNvSpPr/>
          <p:nvPr/>
        </p:nvSpPr>
        <p:spPr>
          <a:xfrm>
            <a:off x="5263895" y="97444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2" name="Freeform 4162"/>
          <p:cNvSpPr/>
          <p:nvPr/>
        </p:nvSpPr>
        <p:spPr>
          <a:xfrm>
            <a:off x="5522213" y="97002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3" name="Freeform 4163"/>
          <p:cNvSpPr/>
          <p:nvPr/>
        </p:nvSpPr>
        <p:spPr>
          <a:xfrm>
            <a:off x="5643371" y="9854184"/>
            <a:ext cx="353568" cy="550164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4" name="Freeform 4164"/>
          <p:cNvSpPr/>
          <p:nvPr/>
        </p:nvSpPr>
        <p:spPr>
          <a:xfrm>
            <a:off x="6018276" y="10181844"/>
            <a:ext cx="55626" cy="171450"/>
          </a:xfrm>
          <a:custGeom>
            <a:avLst/>
            <a:gdLst/>
            <a:ahLst/>
            <a:cxnLst/>
            <a:rect l="0" t="0" r="0" b="0"/>
            <a:pathLst>
              <a:path w="927100" h="2857500">
                <a:moveTo>
                  <a:pt x="927100" y="1498600"/>
                </a:moveTo>
                <a:cubicBezTo>
                  <a:pt x="927100" y="1871133"/>
                  <a:pt x="840316" y="2169583"/>
                  <a:pt x="666750" y="2393950"/>
                </a:cubicBezTo>
                <a:cubicBezTo>
                  <a:pt x="493183" y="2618316"/>
                  <a:pt x="270933" y="2772833"/>
                  <a:pt x="0" y="2857500"/>
                </a:cubicBezTo>
                <a:lnTo>
                  <a:pt x="0" y="2387600"/>
                </a:lnTo>
                <a:cubicBezTo>
                  <a:pt x="101600" y="2319866"/>
                  <a:pt x="198966" y="2226733"/>
                  <a:pt x="292100" y="2108200"/>
                </a:cubicBezTo>
                <a:cubicBezTo>
                  <a:pt x="385233" y="1989666"/>
                  <a:pt x="431800" y="1803400"/>
                  <a:pt x="431800" y="1549400"/>
                </a:cubicBezTo>
                <a:lnTo>
                  <a:pt x="431800" y="1117600"/>
                </a:lnTo>
                <a:lnTo>
                  <a:pt x="0" y="1117600"/>
                </a:lnTo>
                <a:lnTo>
                  <a:pt x="0" y="0"/>
                </a:lnTo>
                <a:lnTo>
                  <a:pt x="927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5" name="Freeform 4165"/>
          <p:cNvSpPr/>
          <p:nvPr/>
        </p:nvSpPr>
        <p:spPr>
          <a:xfrm>
            <a:off x="6379463" y="97444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6" name="Freeform 4166"/>
          <p:cNvSpPr/>
          <p:nvPr/>
        </p:nvSpPr>
        <p:spPr>
          <a:xfrm>
            <a:off x="6630924" y="9700260"/>
            <a:ext cx="313182" cy="548640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7" name="Freeform 4167"/>
          <p:cNvSpPr/>
          <p:nvPr/>
        </p:nvSpPr>
        <p:spPr>
          <a:xfrm>
            <a:off x="7034022" y="98435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8" name="Freeform 4168"/>
          <p:cNvSpPr/>
          <p:nvPr/>
        </p:nvSpPr>
        <p:spPr>
          <a:xfrm>
            <a:off x="7480554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9" name="Freeform 4169"/>
          <p:cNvSpPr/>
          <p:nvPr/>
        </p:nvSpPr>
        <p:spPr>
          <a:xfrm>
            <a:off x="7697723" y="98435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0" name="Freeform 4170"/>
          <p:cNvSpPr/>
          <p:nvPr/>
        </p:nvSpPr>
        <p:spPr>
          <a:xfrm>
            <a:off x="8148066" y="9700260"/>
            <a:ext cx="55626" cy="171450"/>
          </a:xfrm>
          <a:custGeom>
            <a:avLst/>
            <a:gdLst/>
            <a:ahLst/>
            <a:cxnLst/>
            <a:rect l="0" t="0" r="0" b="0"/>
            <a:pathLst>
              <a:path w="927100" h="2857500">
                <a:moveTo>
                  <a:pt x="927100" y="1498600"/>
                </a:moveTo>
                <a:cubicBezTo>
                  <a:pt x="927100" y="1871134"/>
                  <a:pt x="840316" y="2169584"/>
                  <a:pt x="666750" y="2393950"/>
                </a:cubicBezTo>
                <a:cubicBezTo>
                  <a:pt x="493183" y="2618317"/>
                  <a:pt x="270933" y="2772834"/>
                  <a:pt x="0" y="2857500"/>
                </a:cubicBezTo>
                <a:lnTo>
                  <a:pt x="0" y="2387600"/>
                </a:lnTo>
                <a:cubicBezTo>
                  <a:pt x="101600" y="2319867"/>
                  <a:pt x="198966" y="2226734"/>
                  <a:pt x="292100" y="2108200"/>
                </a:cubicBezTo>
                <a:cubicBezTo>
                  <a:pt x="385233" y="1989667"/>
                  <a:pt x="431800" y="1803400"/>
                  <a:pt x="431800" y="1549400"/>
                </a:cubicBezTo>
                <a:lnTo>
                  <a:pt x="431800" y="1117600"/>
                </a:lnTo>
                <a:lnTo>
                  <a:pt x="0" y="1117600"/>
                </a:lnTo>
                <a:lnTo>
                  <a:pt x="0" y="0"/>
                </a:lnTo>
                <a:lnTo>
                  <a:pt x="9271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1" name="Freeform 4171"/>
          <p:cNvSpPr/>
          <p:nvPr/>
        </p:nvSpPr>
        <p:spPr>
          <a:xfrm>
            <a:off x="8234933" y="98435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2" name="Freeform 4172"/>
          <p:cNvSpPr/>
          <p:nvPr/>
        </p:nvSpPr>
        <p:spPr>
          <a:xfrm>
            <a:off x="8847581" y="98435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3" name="Freeform 4173"/>
          <p:cNvSpPr/>
          <p:nvPr/>
        </p:nvSpPr>
        <p:spPr>
          <a:xfrm>
            <a:off x="9245345" y="98435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4" name="Freeform 4174"/>
          <p:cNvSpPr/>
          <p:nvPr/>
        </p:nvSpPr>
        <p:spPr>
          <a:xfrm>
            <a:off x="9655301" y="9744456"/>
            <a:ext cx="178308" cy="51511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5" name="Freeform 4175"/>
          <p:cNvSpPr/>
          <p:nvPr/>
        </p:nvSpPr>
        <p:spPr>
          <a:xfrm>
            <a:off x="10098786" y="98435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6" name="Freeform 4176"/>
          <p:cNvSpPr/>
          <p:nvPr/>
        </p:nvSpPr>
        <p:spPr>
          <a:xfrm>
            <a:off x="10473690" y="98435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7" name="Freeform 4177"/>
          <p:cNvSpPr/>
          <p:nvPr/>
        </p:nvSpPr>
        <p:spPr>
          <a:xfrm>
            <a:off x="11129010" y="9843516"/>
            <a:ext cx="536448" cy="405384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8" name="Freeform 4178"/>
          <p:cNvSpPr/>
          <p:nvPr/>
        </p:nvSpPr>
        <p:spPr>
          <a:xfrm>
            <a:off x="11750040" y="98435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9" name="Freeform 4179"/>
          <p:cNvSpPr/>
          <p:nvPr/>
        </p:nvSpPr>
        <p:spPr>
          <a:xfrm>
            <a:off x="12193523" y="9843516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0" name="Freeform 4180"/>
          <p:cNvSpPr/>
          <p:nvPr/>
        </p:nvSpPr>
        <p:spPr>
          <a:xfrm>
            <a:off x="12576047" y="9854184"/>
            <a:ext cx="353568" cy="550164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1" name="Freeform 4181"/>
          <p:cNvSpPr/>
          <p:nvPr/>
        </p:nvSpPr>
        <p:spPr>
          <a:xfrm>
            <a:off x="13216889" y="9700260"/>
            <a:ext cx="45720" cy="54864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2" name="Freeform 4182"/>
          <p:cNvSpPr/>
          <p:nvPr/>
        </p:nvSpPr>
        <p:spPr>
          <a:xfrm>
            <a:off x="13383766" y="97002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3" name="Freeform 4183"/>
          <p:cNvSpPr/>
          <p:nvPr/>
        </p:nvSpPr>
        <p:spPr>
          <a:xfrm>
            <a:off x="13553693" y="9700260"/>
            <a:ext cx="362712" cy="559308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762000" y="5829300"/>
                </a:moveTo>
                <a:cubicBezTo>
                  <a:pt x="762000" y="6227234"/>
                  <a:pt x="810683" y="6597650"/>
                  <a:pt x="908050" y="6940550"/>
                </a:cubicBezTo>
                <a:cubicBezTo>
                  <a:pt x="1005416" y="7283450"/>
                  <a:pt x="1147233" y="7579784"/>
                  <a:pt x="1333500" y="7829550"/>
                </a:cubicBezTo>
                <a:cubicBezTo>
                  <a:pt x="1519766" y="8079317"/>
                  <a:pt x="1752600" y="8276167"/>
                  <a:pt x="2032000" y="8420100"/>
                </a:cubicBezTo>
                <a:cubicBezTo>
                  <a:pt x="2311400" y="8564034"/>
                  <a:pt x="2628900" y="8636000"/>
                  <a:pt x="2984500" y="8636000"/>
                </a:cubicBezTo>
                <a:cubicBezTo>
                  <a:pt x="3306233" y="8636000"/>
                  <a:pt x="3602566" y="8578850"/>
                  <a:pt x="3873500" y="8464550"/>
                </a:cubicBezTo>
                <a:cubicBezTo>
                  <a:pt x="4144433" y="8350250"/>
                  <a:pt x="4381500" y="8183034"/>
                  <a:pt x="4584700" y="7962900"/>
                </a:cubicBezTo>
                <a:cubicBezTo>
                  <a:pt x="4787900" y="7742767"/>
                  <a:pt x="4946650" y="7473950"/>
                  <a:pt x="5060950" y="7156450"/>
                </a:cubicBezTo>
                <a:cubicBezTo>
                  <a:pt x="5175250" y="6838950"/>
                  <a:pt x="5232400" y="6472767"/>
                  <a:pt x="5232400" y="6057900"/>
                </a:cubicBezTo>
                <a:cubicBezTo>
                  <a:pt x="5249333" y="5643034"/>
                  <a:pt x="5215466" y="5255684"/>
                  <a:pt x="5130800" y="4895850"/>
                </a:cubicBezTo>
                <a:cubicBezTo>
                  <a:pt x="5046133" y="4536017"/>
                  <a:pt x="4910666" y="4220634"/>
                  <a:pt x="4724400" y="3949700"/>
                </a:cubicBezTo>
                <a:cubicBezTo>
                  <a:pt x="4538133" y="3678767"/>
                  <a:pt x="4298950" y="3464984"/>
                  <a:pt x="4006850" y="3308350"/>
                </a:cubicBezTo>
                <a:cubicBezTo>
                  <a:pt x="3714750" y="3151717"/>
                  <a:pt x="3373966" y="3073400"/>
                  <a:pt x="2984500" y="3073400"/>
                </a:cubicBezTo>
                <a:cubicBezTo>
                  <a:pt x="2637366" y="3073400"/>
                  <a:pt x="2326216" y="3147484"/>
                  <a:pt x="2051050" y="3295650"/>
                </a:cubicBezTo>
                <a:cubicBezTo>
                  <a:pt x="1775883" y="3443817"/>
                  <a:pt x="1543050" y="3642784"/>
                  <a:pt x="1352550" y="3892550"/>
                </a:cubicBezTo>
                <a:cubicBezTo>
                  <a:pt x="1162050" y="4142317"/>
                  <a:pt x="1016000" y="4434417"/>
                  <a:pt x="914400" y="4768850"/>
                </a:cubicBezTo>
                <a:cubicBezTo>
                  <a:pt x="812800" y="5103284"/>
                  <a:pt x="762000" y="5456767"/>
                  <a:pt x="762000" y="5829300"/>
                </a:cubicBezTo>
                <a:close/>
                <a:moveTo>
                  <a:pt x="7620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62000" y="0"/>
                </a:lnTo>
                <a:lnTo>
                  <a:pt x="762000" y="3619500"/>
                </a:lnTo>
                <a:cubicBezTo>
                  <a:pt x="1007533" y="3213100"/>
                  <a:pt x="1344083" y="2906184"/>
                  <a:pt x="1771650" y="2698750"/>
                </a:cubicBezTo>
                <a:cubicBezTo>
                  <a:pt x="2199216" y="2491317"/>
                  <a:pt x="2645833" y="2387600"/>
                  <a:pt x="3111500" y="2387600"/>
                </a:cubicBezTo>
                <a:cubicBezTo>
                  <a:pt x="3611033" y="2387600"/>
                  <a:pt x="4044950" y="2482850"/>
                  <a:pt x="4413250" y="2673350"/>
                </a:cubicBezTo>
                <a:cubicBezTo>
                  <a:pt x="4781550" y="2863850"/>
                  <a:pt x="5086350" y="3117850"/>
                  <a:pt x="5327650" y="3435350"/>
                </a:cubicBezTo>
                <a:cubicBezTo>
                  <a:pt x="5568950" y="3752850"/>
                  <a:pt x="5748866" y="4123267"/>
                  <a:pt x="5867400" y="4546600"/>
                </a:cubicBezTo>
                <a:cubicBezTo>
                  <a:pt x="5985933" y="4969934"/>
                  <a:pt x="6045200" y="5410200"/>
                  <a:pt x="6045200" y="5867400"/>
                </a:cubicBezTo>
                <a:cubicBezTo>
                  <a:pt x="6045200" y="6350000"/>
                  <a:pt x="5990166" y="6802967"/>
                  <a:pt x="5880100" y="7226300"/>
                </a:cubicBezTo>
                <a:cubicBezTo>
                  <a:pt x="5770033" y="7649634"/>
                  <a:pt x="5594350" y="8015817"/>
                  <a:pt x="5353050" y="8324850"/>
                </a:cubicBezTo>
                <a:cubicBezTo>
                  <a:pt x="5111750" y="8633884"/>
                  <a:pt x="4804833" y="8877300"/>
                  <a:pt x="4432300" y="9055100"/>
                </a:cubicBezTo>
                <a:cubicBezTo>
                  <a:pt x="4059766" y="9232900"/>
                  <a:pt x="3606800" y="9321800"/>
                  <a:pt x="3073400" y="9321800"/>
                </a:cubicBezTo>
                <a:cubicBezTo>
                  <a:pt x="2861733" y="9321800"/>
                  <a:pt x="2645833" y="9292166"/>
                  <a:pt x="2425700" y="9232900"/>
                </a:cubicBezTo>
                <a:cubicBezTo>
                  <a:pt x="2205566" y="9173633"/>
                  <a:pt x="1991783" y="9088967"/>
                  <a:pt x="1784350" y="8978900"/>
                </a:cubicBezTo>
                <a:cubicBezTo>
                  <a:pt x="1576916" y="8868834"/>
                  <a:pt x="1386416" y="8731250"/>
                  <a:pt x="1212850" y="8566150"/>
                </a:cubicBezTo>
                <a:cubicBezTo>
                  <a:pt x="1039283" y="8401050"/>
                  <a:pt x="897466" y="8208434"/>
                  <a:pt x="787400" y="7988300"/>
                </a:cubicBezTo>
                <a:lnTo>
                  <a:pt x="762000" y="7988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4" name="Freeform 4184"/>
          <p:cNvSpPr/>
          <p:nvPr/>
        </p:nvSpPr>
        <p:spPr>
          <a:xfrm>
            <a:off x="14016228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5" name="Freeform 4185"/>
          <p:cNvSpPr/>
          <p:nvPr/>
        </p:nvSpPr>
        <p:spPr>
          <a:xfrm>
            <a:off x="14247875" y="9843516"/>
            <a:ext cx="371856" cy="416052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6" name="Freeform 4186"/>
          <p:cNvSpPr/>
          <p:nvPr/>
        </p:nvSpPr>
        <p:spPr>
          <a:xfrm>
            <a:off x="14693645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7" name="Freeform 4187"/>
          <p:cNvSpPr/>
          <p:nvPr/>
        </p:nvSpPr>
        <p:spPr>
          <a:xfrm>
            <a:off x="14949677" y="9700260"/>
            <a:ext cx="50292" cy="54864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8" name="Freeform 4188"/>
          <p:cNvSpPr/>
          <p:nvPr/>
        </p:nvSpPr>
        <p:spPr>
          <a:xfrm>
            <a:off x="15093696" y="98435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9" name="Freeform 4189"/>
          <p:cNvSpPr/>
          <p:nvPr/>
        </p:nvSpPr>
        <p:spPr>
          <a:xfrm>
            <a:off x="15518130" y="9843516"/>
            <a:ext cx="310896" cy="416052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0" name="Freeform 4190"/>
          <p:cNvSpPr/>
          <p:nvPr/>
        </p:nvSpPr>
        <p:spPr>
          <a:xfrm>
            <a:off x="16091153" y="9689592"/>
            <a:ext cx="180594" cy="559308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1" name="Freeform 4191"/>
          <p:cNvSpPr/>
          <p:nvPr/>
        </p:nvSpPr>
        <p:spPr>
          <a:xfrm>
            <a:off x="16316706" y="9843516"/>
            <a:ext cx="365760" cy="416052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2" name="Freeform 4192"/>
          <p:cNvSpPr/>
          <p:nvPr/>
        </p:nvSpPr>
        <p:spPr>
          <a:xfrm>
            <a:off x="16768571" y="9843516"/>
            <a:ext cx="176022" cy="405384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3" name="Freeform 4193"/>
          <p:cNvSpPr/>
          <p:nvPr/>
        </p:nvSpPr>
        <p:spPr>
          <a:xfrm>
            <a:off x="17190720" y="9700260"/>
            <a:ext cx="438150" cy="548640"/>
          </a:xfrm>
          <a:custGeom>
            <a:avLst/>
            <a:gdLst/>
            <a:ahLst/>
            <a:cxnLst/>
            <a:rect l="0" t="0" r="0" b="0"/>
            <a:pathLst>
              <a:path w="7302500" h="9144000">
                <a:moveTo>
                  <a:pt x="0" y="0"/>
                </a:moveTo>
                <a:lnTo>
                  <a:pt x="901700" y="0"/>
                </a:lnTo>
                <a:lnTo>
                  <a:pt x="3657600" y="8128000"/>
                </a:lnTo>
                <a:lnTo>
                  <a:pt x="6400800" y="0"/>
                </a:lnTo>
                <a:lnTo>
                  <a:pt x="7302500" y="0"/>
                </a:lnTo>
                <a:lnTo>
                  <a:pt x="4127500" y="9144000"/>
                </a:lnTo>
                <a:lnTo>
                  <a:pt x="3175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4" name="Freeform 4194"/>
          <p:cNvSpPr/>
          <p:nvPr/>
        </p:nvSpPr>
        <p:spPr>
          <a:xfrm>
            <a:off x="17669257" y="9854184"/>
            <a:ext cx="313182" cy="405384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5" name="Freeform 4195"/>
          <p:cNvSpPr/>
          <p:nvPr/>
        </p:nvSpPr>
        <p:spPr>
          <a:xfrm>
            <a:off x="18072354" y="9843516"/>
            <a:ext cx="355599" cy="416052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6" name="Freeform 4196"/>
          <p:cNvSpPr/>
          <p:nvPr/>
        </p:nvSpPr>
        <p:spPr>
          <a:xfrm>
            <a:off x="18561558" y="10181844"/>
            <a:ext cx="563118" cy="67056"/>
          </a:xfrm>
          <a:custGeom>
            <a:avLst/>
            <a:gdLst/>
            <a:ahLst/>
            <a:cxnLst/>
            <a:rect l="0" t="0" r="0" b="0"/>
            <a:pathLst>
              <a:path w="9385300" h="1117600">
                <a:moveTo>
                  <a:pt x="0" y="1117600"/>
                </a:moveTo>
                <a:lnTo>
                  <a:pt x="0" y="0"/>
                </a:lnTo>
                <a:lnTo>
                  <a:pt x="927100" y="0"/>
                </a:lnTo>
                <a:lnTo>
                  <a:pt x="927100" y="1117600"/>
                </a:lnTo>
                <a:close/>
                <a:moveTo>
                  <a:pt x="4229100" y="1117600"/>
                </a:moveTo>
                <a:lnTo>
                  <a:pt x="4229100" y="0"/>
                </a:lnTo>
                <a:lnTo>
                  <a:pt x="5156200" y="0"/>
                </a:lnTo>
                <a:lnTo>
                  <a:pt x="5156200" y="1117600"/>
                </a:lnTo>
                <a:close/>
                <a:moveTo>
                  <a:pt x="8458200" y="1117600"/>
                </a:moveTo>
                <a:lnTo>
                  <a:pt x="8458200" y="0"/>
                </a:lnTo>
                <a:lnTo>
                  <a:pt x="9385300" y="0"/>
                </a:lnTo>
                <a:lnTo>
                  <a:pt x="9385300" y="1117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Freeform 4290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91" name="Picture 429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4292" name="Rectangle 4292"/>
          <p:cNvSpPr/>
          <p:nvPr/>
        </p:nvSpPr>
        <p:spPr>
          <a:xfrm>
            <a:off x="8394700" y="5833873"/>
            <a:ext cx="7587446" cy="1706879"/>
          </a:xfrm>
          <a:prstGeom prst="rect">
            <a:avLst/>
          </a:prstGeom>
        </p:spPr>
      </p:sp>
      <p:sp>
        <p:nvSpPr>
          <p:cNvPr id="4293" name="Freeform 4293"/>
          <p:cNvSpPr/>
          <p:nvPr/>
        </p:nvSpPr>
        <p:spPr>
          <a:xfrm>
            <a:off x="8417613" y="6189472"/>
            <a:ext cx="829281" cy="1024128"/>
          </a:xfrm>
          <a:custGeom>
            <a:avLst/>
            <a:gdLst/>
            <a:ahLst/>
            <a:cxnLst/>
            <a:rect l="0" t="0" r="0" b="0"/>
            <a:pathLst>
              <a:path w="7404298" h="9144000">
                <a:moveTo>
                  <a:pt x="7404298" y="0"/>
                </a:moveTo>
                <a:lnTo>
                  <a:pt x="7404298" y="1612900"/>
                </a:lnTo>
                <a:lnTo>
                  <a:pt x="4669631" y="1612900"/>
                </a:lnTo>
                <a:lnTo>
                  <a:pt x="4669631" y="9144000"/>
                </a:lnTo>
                <a:lnTo>
                  <a:pt x="2747168" y="9144000"/>
                </a:lnTo>
                <a:lnTo>
                  <a:pt x="2747168" y="1612900"/>
                </a:lnTo>
                <a:lnTo>
                  <a:pt x="0" y="1612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4" name="Freeform 4294"/>
          <p:cNvSpPr/>
          <p:nvPr/>
        </p:nvSpPr>
        <p:spPr>
          <a:xfrm>
            <a:off x="9357269" y="6193740"/>
            <a:ext cx="682729" cy="1019860"/>
          </a:xfrm>
          <a:custGeom>
            <a:avLst/>
            <a:gdLst/>
            <a:ahLst/>
            <a:cxnLst/>
            <a:rect l="0" t="0" r="0" b="0"/>
            <a:pathLst>
              <a:path w="6095802" h="9105900">
                <a:moveTo>
                  <a:pt x="3714552" y="2171700"/>
                </a:moveTo>
                <a:cubicBezTo>
                  <a:pt x="4132064" y="2171700"/>
                  <a:pt x="4511345" y="2244064"/>
                  <a:pt x="4852393" y="2388791"/>
                </a:cubicBezTo>
                <a:cubicBezTo>
                  <a:pt x="5193440" y="2533518"/>
                  <a:pt x="5473568" y="2754710"/>
                  <a:pt x="5692775" y="3052366"/>
                </a:cubicBezTo>
                <a:cubicBezTo>
                  <a:pt x="5878777" y="3304646"/>
                  <a:pt x="5992416" y="3564136"/>
                  <a:pt x="6033691" y="3830836"/>
                </a:cubicBezTo>
                <a:cubicBezTo>
                  <a:pt x="6075098" y="4097536"/>
                  <a:pt x="6095802" y="4532710"/>
                  <a:pt x="6095802" y="5136357"/>
                </a:cubicBezTo>
                <a:lnTo>
                  <a:pt x="6095802" y="9105900"/>
                </a:lnTo>
                <a:lnTo>
                  <a:pt x="4291211" y="9105900"/>
                </a:lnTo>
                <a:lnTo>
                  <a:pt x="4291211" y="4996260"/>
                </a:lnTo>
                <a:cubicBezTo>
                  <a:pt x="4291211" y="4632590"/>
                  <a:pt x="4229232" y="4339167"/>
                  <a:pt x="4105275" y="4115991"/>
                </a:cubicBezTo>
                <a:cubicBezTo>
                  <a:pt x="3944012" y="3801931"/>
                  <a:pt x="3638087" y="3644900"/>
                  <a:pt x="3187502" y="3644900"/>
                </a:cubicBezTo>
                <a:cubicBezTo>
                  <a:pt x="2720248" y="3644900"/>
                  <a:pt x="2365706" y="3800939"/>
                  <a:pt x="2123877" y="4113015"/>
                </a:cubicBezTo>
                <a:cubicBezTo>
                  <a:pt x="1882048" y="4424958"/>
                  <a:pt x="1761133" y="4870186"/>
                  <a:pt x="1761133" y="5448697"/>
                </a:cubicBezTo>
                <a:lnTo>
                  <a:pt x="1761133" y="9105900"/>
                </a:lnTo>
                <a:lnTo>
                  <a:pt x="0" y="9105900"/>
                </a:lnTo>
                <a:lnTo>
                  <a:pt x="0" y="0"/>
                </a:lnTo>
                <a:lnTo>
                  <a:pt x="1761133" y="0"/>
                </a:lnTo>
                <a:lnTo>
                  <a:pt x="1761133" y="3228380"/>
                </a:lnTo>
                <a:cubicBezTo>
                  <a:pt x="2017514" y="2834680"/>
                  <a:pt x="2314112" y="2560175"/>
                  <a:pt x="2650927" y="2404865"/>
                </a:cubicBezTo>
                <a:cubicBezTo>
                  <a:pt x="2987874" y="2249422"/>
                  <a:pt x="3342415" y="2171700"/>
                  <a:pt x="3714552" y="21717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5" name="Freeform 4295"/>
          <p:cNvSpPr/>
          <p:nvPr/>
        </p:nvSpPr>
        <p:spPr>
          <a:xfrm>
            <a:off x="10173286" y="6436970"/>
            <a:ext cx="709110" cy="800811"/>
          </a:xfrm>
          <a:custGeom>
            <a:avLst/>
            <a:gdLst/>
            <a:ahLst/>
            <a:cxnLst/>
            <a:rect l="0" t="0" r="0" b="0"/>
            <a:pathLst>
              <a:path w="6331347" h="7150100">
                <a:moveTo>
                  <a:pt x="4185841" y="3640733"/>
                </a:moveTo>
                <a:cubicBezTo>
                  <a:pt x="4074187" y="3711377"/>
                  <a:pt x="3961474" y="3768527"/>
                  <a:pt x="3847703" y="3812183"/>
                </a:cubicBezTo>
                <a:cubicBezTo>
                  <a:pt x="3734065" y="3855840"/>
                  <a:pt x="3578027" y="3896387"/>
                  <a:pt x="3379589" y="3933825"/>
                </a:cubicBezTo>
                <a:lnTo>
                  <a:pt x="2982714" y="4008636"/>
                </a:lnTo>
                <a:cubicBezTo>
                  <a:pt x="2610710" y="4075179"/>
                  <a:pt x="2344076" y="4156274"/>
                  <a:pt x="2182813" y="4251921"/>
                </a:cubicBezTo>
                <a:cubicBezTo>
                  <a:pt x="1909895" y="4414110"/>
                  <a:pt x="1773436" y="4665663"/>
                  <a:pt x="1773436" y="5006579"/>
                </a:cubicBezTo>
                <a:cubicBezTo>
                  <a:pt x="1773436" y="5310188"/>
                  <a:pt x="1857111" y="5529594"/>
                  <a:pt x="2024460" y="5664796"/>
                </a:cubicBezTo>
                <a:cubicBezTo>
                  <a:pt x="2191941" y="5799866"/>
                  <a:pt x="2395604" y="5867400"/>
                  <a:pt x="2635449" y="5867400"/>
                </a:cubicBezTo>
                <a:cubicBezTo>
                  <a:pt x="3015787" y="5867400"/>
                  <a:pt x="3366162" y="5755151"/>
                  <a:pt x="3686572" y="5530652"/>
                </a:cubicBezTo>
                <a:cubicBezTo>
                  <a:pt x="4006982" y="5306021"/>
                  <a:pt x="4173406" y="4896446"/>
                  <a:pt x="4185841" y="4301927"/>
                </a:cubicBezTo>
                <a:close/>
                <a:moveTo>
                  <a:pt x="3113088" y="2815432"/>
                </a:moveTo>
                <a:cubicBezTo>
                  <a:pt x="3439584" y="2774025"/>
                  <a:pt x="3673145" y="2722232"/>
                  <a:pt x="3813771" y="2660055"/>
                </a:cubicBezTo>
                <a:cubicBezTo>
                  <a:pt x="4065918" y="2552237"/>
                  <a:pt x="4191992" y="2384293"/>
                  <a:pt x="4191992" y="2156222"/>
                </a:cubicBezTo>
                <a:cubicBezTo>
                  <a:pt x="4191992" y="1878410"/>
                  <a:pt x="4095882" y="1686653"/>
                  <a:pt x="3903663" y="1580952"/>
                </a:cubicBezTo>
                <a:cubicBezTo>
                  <a:pt x="3711443" y="1475251"/>
                  <a:pt x="3429265" y="1422400"/>
                  <a:pt x="3057128" y="1422400"/>
                </a:cubicBezTo>
                <a:cubicBezTo>
                  <a:pt x="2639616" y="1422400"/>
                  <a:pt x="2344010" y="1525390"/>
                  <a:pt x="2170311" y="1731368"/>
                </a:cubicBezTo>
                <a:cubicBezTo>
                  <a:pt x="2046354" y="1883900"/>
                  <a:pt x="1963672" y="2089944"/>
                  <a:pt x="1922264" y="2349500"/>
                </a:cubicBezTo>
                <a:lnTo>
                  <a:pt x="217091" y="2349500"/>
                </a:lnTo>
                <a:cubicBezTo>
                  <a:pt x="254265" y="1758554"/>
                  <a:pt x="419629" y="1272977"/>
                  <a:pt x="713185" y="892771"/>
                </a:cubicBezTo>
                <a:cubicBezTo>
                  <a:pt x="1180307" y="297591"/>
                  <a:pt x="1982325" y="0"/>
                  <a:pt x="3119239" y="0"/>
                </a:cubicBezTo>
                <a:cubicBezTo>
                  <a:pt x="3859279" y="0"/>
                  <a:pt x="4516570" y="147440"/>
                  <a:pt x="5091113" y="442318"/>
                </a:cubicBezTo>
                <a:cubicBezTo>
                  <a:pt x="5665788" y="737196"/>
                  <a:pt x="5953125" y="1292358"/>
                  <a:pt x="5953125" y="2107804"/>
                </a:cubicBezTo>
                <a:lnTo>
                  <a:pt x="5953125" y="5212160"/>
                </a:lnTo>
                <a:cubicBezTo>
                  <a:pt x="5953125" y="5427398"/>
                  <a:pt x="5957226" y="5688145"/>
                  <a:pt x="5965428" y="5994400"/>
                </a:cubicBezTo>
                <a:cubicBezTo>
                  <a:pt x="5977864" y="6224985"/>
                  <a:pt x="6012987" y="6381420"/>
                  <a:pt x="6070799" y="6463705"/>
                </a:cubicBezTo>
                <a:cubicBezTo>
                  <a:pt x="6128742" y="6545991"/>
                  <a:pt x="6215592" y="6613922"/>
                  <a:pt x="6331347" y="6667500"/>
                </a:cubicBezTo>
                <a:lnTo>
                  <a:pt x="6331347" y="6934200"/>
                </a:lnTo>
                <a:lnTo>
                  <a:pt x="4409083" y="6934200"/>
                </a:lnTo>
                <a:cubicBezTo>
                  <a:pt x="4355240" y="6798469"/>
                  <a:pt x="4318000" y="6671006"/>
                  <a:pt x="4297363" y="6551811"/>
                </a:cubicBezTo>
                <a:cubicBezTo>
                  <a:pt x="4276725" y="6432617"/>
                  <a:pt x="4260189" y="6296952"/>
                  <a:pt x="4247753" y="6144816"/>
                </a:cubicBezTo>
                <a:cubicBezTo>
                  <a:pt x="4003807" y="6409532"/>
                  <a:pt x="3722688" y="6635023"/>
                  <a:pt x="3404394" y="6821290"/>
                </a:cubicBezTo>
                <a:cubicBezTo>
                  <a:pt x="3024056" y="7040496"/>
                  <a:pt x="2594108" y="7150100"/>
                  <a:pt x="2114550" y="7150100"/>
                </a:cubicBezTo>
                <a:cubicBezTo>
                  <a:pt x="1502701" y="7150100"/>
                  <a:pt x="997281" y="6974945"/>
                  <a:pt x="598289" y="6624638"/>
                </a:cubicBezTo>
                <a:cubicBezTo>
                  <a:pt x="199430" y="6274330"/>
                  <a:pt x="0" y="5777839"/>
                  <a:pt x="0" y="5135166"/>
                </a:cubicBezTo>
                <a:cubicBezTo>
                  <a:pt x="0" y="4301861"/>
                  <a:pt x="320411" y="3698611"/>
                  <a:pt x="961232" y="3325416"/>
                </a:cubicBezTo>
                <a:cubicBezTo>
                  <a:pt x="1312598" y="3122216"/>
                  <a:pt x="1829329" y="2977092"/>
                  <a:pt x="2511425" y="2890044"/>
                </a:cubicBezTo>
                <a:close/>
                <a:moveTo>
                  <a:pt x="3205957" y="0"/>
                </a:moveTo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6" name="Freeform 4296"/>
          <p:cNvSpPr/>
          <p:nvPr/>
        </p:nvSpPr>
        <p:spPr>
          <a:xfrm>
            <a:off x="11016640" y="6436970"/>
            <a:ext cx="684796" cy="776630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7" name="Freeform 4297"/>
          <p:cNvSpPr/>
          <p:nvPr/>
        </p:nvSpPr>
        <p:spPr>
          <a:xfrm>
            <a:off x="11881975" y="6193740"/>
            <a:ext cx="696598" cy="1019860"/>
          </a:xfrm>
          <a:custGeom>
            <a:avLst/>
            <a:gdLst/>
            <a:ahLst/>
            <a:cxnLst/>
            <a:rect l="0" t="0" r="0" b="0"/>
            <a:pathLst>
              <a:path w="6219627" h="9105900">
                <a:moveTo>
                  <a:pt x="0" y="0"/>
                </a:moveTo>
                <a:lnTo>
                  <a:pt x="1736328" y="0"/>
                </a:lnTo>
                <a:lnTo>
                  <a:pt x="1736328" y="4916488"/>
                </a:lnTo>
                <a:lnTo>
                  <a:pt x="3937595" y="2374900"/>
                </a:lnTo>
                <a:lnTo>
                  <a:pt x="6126758" y="2374900"/>
                </a:lnTo>
                <a:lnTo>
                  <a:pt x="3763963" y="4896247"/>
                </a:lnTo>
                <a:lnTo>
                  <a:pt x="6219627" y="9105900"/>
                </a:lnTo>
                <a:lnTo>
                  <a:pt x="4086424" y="9105900"/>
                </a:lnTo>
                <a:lnTo>
                  <a:pt x="2464594" y="6214666"/>
                </a:lnTo>
                <a:lnTo>
                  <a:pt x="1736328" y="6978055"/>
                </a:lnTo>
                <a:lnTo>
                  <a:pt x="1736328" y="9105900"/>
                </a:lnTo>
                <a:lnTo>
                  <a:pt x="0" y="91059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8" name="Freeform 4298"/>
          <p:cNvSpPr/>
          <p:nvPr/>
        </p:nvSpPr>
        <p:spPr>
          <a:xfrm>
            <a:off x="12993185" y="6436970"/>
            <a:ext cx="752182" cy="1082446"/>
          </a:xfrm>
          <a:custGeom>
            <a:avLst/>
            <a:gdLst/>
            <a:ahLst/>
            <a:cxnLst/>
            <a:rect l="0" t="0" r="0" b="0"/>
            <a:pathLst>
              <a:path w="6715918" h="9664700">
                <a:moveTo>
                  <a:pt x="967382" y="8242300"/>
                </a:moveTo>
                <a:lnTo>
                  <a:pt x="1190625" y="8255000"/>
                </a:lnTo>
                <a:cubicBezTo>
                  <a:pt x="1364323" y="8263466"/>
                  <a:pt x="1529688" y="8257182"/>
                  <a:pt x="1686718" y="8236148"/>
                </a:cubicBezTo>
                <a:cubicBezTo>
                  <a:pt x="1843881" y="8215114"/>
                  <a:pt x="1976172" y="8166695"/>
                  <a:pt x="2083593" y="8090892"/>
                </a:cubicBezTo>
                <a:cubicBezTo>
                  <a:pt x="2186913" y="8019454"/>
                  <a:pt x="2283023" y="7870097"/>
                  <a:pt x="2371923" y="7642820"/>
                </a:cubicBezTo>
                <a:cubicBezTo>
                  <a:pt x="2460823" y="7415675"/>
                  <a:pt x="2497005" y="7276835"/>
                  <a:pt x="2480468" y="7226300"/>
                </a:cubicBezTo>
                <a:lnTo>
                  <a:pt x="0" y="177800"/>
                </a:lnTo>
                <a:lnTo>
                  <a:pt x="1965920" y="177800"/>
                </a:lnTo>
                <a:lnTo>
                  <a:pt x="3441700" y="5161360"/>
                </a:lnTo>
                <a:lnTo>
                  <a:pt x="4836914" y="177800"/>
                </a:lnTo>
                <a:lnTo>
                  <a:pt x="6715918" y="177800"/>
                </a:lnTo>
                <a:lnTo>
                  <a:pt x="4396779" y="6822679"/>
                </a:lnTo>
                <a:cubicBezTo>
                  <a:pt x="3950295" y="8102335"/>
                  <a:pt x="3596811" y="8895887"/>
                  <a:pt x="3336329" y="9203332"/>
                </a:cubicBezTo>
                <a:cubicBezTo>
                  <a:pt x="3075847" y="9510910"/>
                  <a:pt x="2554948" y="9664700"/>
                  <a:pt x="1773634" y="9664700"/>
                </a:cubicBezTo>
                <a:cubicBezTo>
                  <a:pt x="1616471" y="9664700"/>
                  <a:pt x="1490331" y="9663641"/>
                  <a:pt x="1395214" y="9661525"/>
                </a:cubicBezTo>
                <a:cubicBezTo>
                  <a:pt x="1300228" y="9659408"/>
                  <a:pt x="1157618" y="9652000"/>
                  <a:pt x="967382" y="9639300"/>
                </a:cubicBezTo>
                <a:close/>
                <a:moveTo>
                  <a:pt x="3361134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9" name="Freeform 4299"/>
          <p:cNvSpPr/>
          <p:nvPr/>
        </p:nvSpPr>
        <p:spPr>
          <a:xfrm>
            <a:off x="13815595" y="64327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0" name="Freeform 4300"/>
          <p:cNvSpPr/>
          <p:nvPr/>
        </p:nvSpPr>
        <p:spPr>
          <a:xfrm>
            <a:off x="14725926" y="6436970"/>
            <a:ext cx="683418" cy="793699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1" name="Freeform 4301"/>
          <p:cNvSpPr/>
          <p:nvPr/>
        </p:nvSpPr>
        <p:spPr>
          <a:xfrm>
            <a:off x="15664751" y="6193740"/>
            <a:ext cx="217404" cy="1019860"/>
          </a:xfrm>
          <a:custGeom>
            <a:avLst/>
            <a:gdLst/>
            <a:ahLst/>
            <a:cxnLst/>
            <a:rect l="0" t="0" r="0" b="0"/>
            <a:pathLst>
              <a:path w="1941115" h="9105900">
                <a:moveTo>
                  <a:pt x="0" y="0"/>
                </a:moveTo>
                <a:lnTo>
                  <a:pt x="1941115" y="0"/>
                </a:lnTo>
                <a:lnTo>
                  <a:pt x="1941115" y="2316758"/>
                </a:lnTo>
                <a:lnTo>
                  <a:pt x="1438671" y="6578600"/>
                </a:lnTo>
                <a:lnTo>
                  <a:pt x="514746" y="6578600"/>
                </a:lnTo>
                <a:lnTo>
                  <a:pt x="0" y="2316758"/>
                </a:lnTo>
                <a:close/>
                <a:moveTo>
                  <a:pt x="43457" y="7315200"/>
                </a:moveTo>
                <a:lnTo>
                  <a:pt x="1891506" y="7315200"/>
                </a:lnTo>
                <a:lnTo>
                  <a:pt x="1891506" y="9105900"/>
                </a:lnTo>
                <a:lnTo>
                  <a:pt x="43457" y="91059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177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8" name="Picture 17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179" name="Rectangle 179"/>
          <p:cNvSpPr/>
          <p:nvPr/>
        </p:nvSpPr>
        <p:spPr>
          <a:xfrm>
            <a:off x="3797300" y="4564401"/>
            <a:ext cx="16780051" cy="3601190"/>
          </a:xfrm>
          <a:prstGeom prst="rect">
            <a:avLst/>
          </a:prstGeom>
        </p:spPr>
      </p:sp>
      <p:sp>
        <p:nvSpPr>
          <p:cNvPr id="180" name="Freeform 180"/>
          <p:cNvSpPr/>
          <p:nvPr/>
        </p:nvSpPr>
        <p:spPr>
          <a:xfrm>
            <a:off x="3777386" y="5368341"/>
            <a:ext cx="856284" cy="1007059"/>
          </a:xfrm>
          <a:custGeom>
            <a:avLst/>
            <a:gdLst/>
            <a:ahLst/>
            <a:cxnLst/>
            <a:rect l="0" t="0" r="0" b="0"/>
            <a:pathLst>
              <a:path w="7645400" h="8991600">
                <a:moveTo>
                  <a:pt x="4279900" y="8991600"/>
                </a:moveTo>
                <a:lnTo>
                  <a:pt x="3365500" y="8991600"/>
                </a:lnTo>
                <a:lnTo>
                  <a:pt x="3365500" y="5118100"/>
                </a:lnTo>
                <a:lnTo>
                  <a:pt x="0" y="0"/>
                </a:lnTo>
                <a:lnTo>
                  <a:pt x="1143000" y="0"/>
                </a:lnTo>
                <a:lnTo>
                  <a:pt x="3822700" y="4241800"/>
                </a:lnTo>
                <a:lnTo>
                  <a:pt x="6502400" y="0"/>
                </a:lnTo>
                <a:lnTo>
                  <a:pt x="7645400" y="0"/>
                </a:lnTo>
                <a:lnTo>
                  <a:pt x="4279900" y="5118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Freeform 181"/>
          <p:cNvSpPr/>
          <p:nvPr/>
        </p:nvSpPr>
        <p:spPr>
          <a:xfrm>
            <a:off x="4551172" y="56926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" name="Freeform 182"/>
          <p:cNvSpPr/>
          <p:nvPr/>
        </p:nvSpPr>
        <p:spPr>
          <a:xfrm>
            <a:off x="5293664" y="55219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" name="Freeform 183"/>
          <p:cNvSpPr/>
          <p:nvPr/>
        </p:nvSpPr>
        <p:spPr>
          <a:xfrm>
            <a:off x="6141415" y="5368341"/>
            <a:ext cx="975766" cy="1007059"/>
          </a:xfrm>
          <a:custGeom>
            <a:avLst/>
            <a:gdLst/>
            <a:ahLst/>
            <a:cxnLst/>
            <a:rect l="0" t="0" r="0" b="0"/>
            <a:pathLst>
              <a:path w="8712200" h="8991600">
                <a:moveTo>
                  <a:pt x="2400300" y="5791200"/>
                </a:moveTo>
                <a:lnTo>
                  <a:pt x="6299200" y="5791200"/>
                </a:lnTo>
                <a:lnTo>
                  <a:pt x="4356100" y="1066800"/>
                </a:lnTo>
                <a:close/>
                <a:moveTo>
                  <a:pt x="1066800" y="8991600"/>
                </a:moveTo>
                <a:lnTo>
                  <a:pt x="0" y="8991600"/>
                </a:lnTo>
                <a:lnTo>
                  <a:pt x="3911600" y="0"/>
                </a:lnTo>
                <a:lnTo>
                  <a:pt x="4800600" y="0"/>
                </a:lnTo>
                <a:lnTo>
                  <a:pt x="8712200" y="8991600"/>
                </a:lnTo>
                <a:lnTo>
                  <a:pt x="7645400" y="8991600"/>
                </a:lnTo>
                <a:lnTo>
                  <a:pt x="6654800" y="6629400"/>
                </a:lnTo>
                <a:lnTo>
                  <a:pt x="2057400" y="6629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" name="Freeform 184"/>
          <p:cNvSpPr/>
          <p:nvPr/>
        </p:nvSpPr>
        <p:spPr>
          <a:xfrm>
            <a:off x="7212482" y="56926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" name="Freeform 185"/>
          <p:cNvSpPr/>
          <p:nvPr/>
        </p:nvSpPr>
        <p:spPr>
          <a:xfrm>
            <a:off x="7976311" y="56926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" name="Freeform 186"/>
          <p:cNvSpPr/>
          <p:nvPr/>
        </p:nvSpPr>
        <p:spPr>
          <a:xfrm>
            <a:off x="8771432" y="55219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" name="Freeform 187"/>
          <p:cNvSpPr/>
          <p:nvPr/>
        </p:nvSpPr>
        <p:spPr>
          <a:xfrm>
            <a:off x="9326169" y="5300066"/>
            <a:ext cx="570382" cy="1075334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" name="Freeform 188"/>
          <p:cNvSpPr/>
          <p:nvPr/>
        </p:nvSpPr>
        <p:spPr>
          <a:xfrm>
            <a:off x="10082885" y="56926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" name="Freeform 189"/>
          <p:cNvSpPr/>
          <p:nvPr/>
        </p:nvSpPr>
        <p:spPr>
          <a:xfrm>
            <a:off x="10912144" y="56926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" name="Freeform 190"/>
          <p:cNvSpPr/>
          <p:nvPr/>
        </p:nvSpPr>
        <p:spPr>
          <a:xfrm>
            <a:off x="11693042" y="5368341"/>
            <a:ext cx="543356" cy="1032662"/>
          </a:xfrm>
          <a:custGeom>
            <a:avLst/>
            <a:gdLst/>
            <a:ahLst/>
            <a:cxnLst/>
            <a:rect l="0" t="0" r="0" b="0"/>
            <a:pathLst>
              <a:path w="4851400" h="9220200">
                <a:moveTo>
                  <a:pt x="927100" y="7150100"/>
                </a:moveTo>
                <a:cubicBezTo>
                  <a:pt x="1011766" y="7531100"/>
                  <a:pt x="1168400" y="7831667"/>
                  <a:pt x="1397000" y="8051800"/>
                </a:cubicBezTo>
                <a:cubicBezTo>
                  <a:pt x="1625600" y="8271934"/>
                  <a:pt x="1943100" y="8382000"/>
                  <a:pt x="2349500" y="8382000"/>
                </a:cubicBezTo>
                <a:cubicBezTo>
                  <a:pt x="2679700" y="8382000"/>
                  <a:pt x="2948516" y="8316384"/>
                  <a:pt x="3155950" y="8185150"/>
                </a:cubicBezTo>
                <a:cubicBezTo>
                  <a:pt x="3363383" y="8053917"/>
                  <a:pt x="3524250" y="7884584"/>
                  <a:pt x="3638550" y="7677150"/>
                </a:cubicBezTo>
                <a:cubicBezTo>
                  <a:pt x="3752850" y="7469717"/>
                  <a:pt x="3831166" y="7232650"/>
                  <a:pt x="3873500" y="6965950"/>
                </a:cubicBezTo>
                <a:cubicBezTo>
                  <a:pt x="3915833" y="6699250"/>
                  <a:pt x="3937000" y="6426200"/>
                  <a:pt x="3937000" y="6146800"/>
                </a:cubicBezTo>
                <a:lnTo>
                  <a:pt x="3937000" y="0"/>
                </a:lnTo>
                <a:lnTo>
                  <a:pt x="4851400" y="0"/>
                </a:lnTo>
                <a:lnTo>
                  <a:pt x="4851400" y="6527800"/>
                </a:lnTo>
                <a:cubicBezTo>
                  <a:pt x="4851400" y="6832600"/>
                  <a:pt x="4811183" y="7143750"/>
                  <a:pt x="4730750" y="7461250"/>
                </a:cubicBezTo>
                <a:cubicBezTo>
                  <a:pt x="4650316" y="7778750"/>
                  <a:pt x="4510616" y="8066617"/>
                  <a:pt x="4311650" y="8324850"/>
                </a:cubicBezTo>
                <a:cubicBezTo>
                  <a:pt x="4112683" y="8583084"/>
                  <a:pt x="3852333" y="8796867"/>
                  <a:pt x="3530600" y="8966200"/>
                </a:cubicBezTo>
                <a:cubicBezTo>
                  <a:pt x="3208866" y="9135533"/>
                  <a:pt x="2806700" y="9220200"/>
                  <a:pt x="2324100" y="9220200"/>
                </a:cubicBezTo>
                <a:cubicBezTo>
                  <a:pt x="1706033" y="9220200"/>
                  <a:pt x="1189566" y="9061450"/>
                  <a:pt x="774700" y="8743950"/>
                </a:cubicBezTo>
                <a:cubicBezTo>
                  <a:pt x="359833" y="8426450"/>
                  <a:pt x="101600" y="7958667"/>
                  <a:pt x="0" y="7340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" name="Freeform 191"/>
          <p:cNvSpPr/>
          <p:nvPr/>
        </p:nvSpPr>
        <p:spPr>
          <a:xfrm>
            <a:off x="12429845" y="5342738"/>
            <a:ext cx="648614" cy="1058265"/>
          </a:xfrm>
          <a:custGeom>
            <a:avLst/>
            <a:gdLst/>
            <a:ahLst/>
            <a:cxnLst/>
            <a:rect l="0" t="0" r="0" b="0"/>
            <a:pathLst>
              <a:path w="5791200" h="9448800">
                <a:moveTo>
                  <a:pt x="4838700" y="1714500"/>
                </a:moveTo>
                <a:cubicBezTo>
                  <a:pt x="4440766" y="1130300"/>
                  <a:pt x="3860800" y="838200"/>
                  <a:pt x="3098800" y="838200"/>
                </a:cubicBezTo>
                <a:cubicBezTo>
                  <a:pt x="2861733" y="838200"/>
                  <a:pt x="2628900" y="869950"/>
                  <a:pt x="2400300" y="933450"/>
                </a:cubicBezTo>
                <a:cubicBezTo>
                  <a:pt x="2171700" y="996950"/>
                  <a:pt x="1966383" y="1094317"/>
                  <a:pt x="1784350" y="1225550"/>
                </a:cubicBezTo>
                <a:cubicBezTo>
                  <a:pt x="1602316" y="1356784"/>
                  <a:pt x="1456266" y="1526117"/>
                  <a:pt x="1346200" y="1733550"/>
                </a:cubicBezTo>
                <a:cubicBezTo>
                  <a:pt x="1236133" y="1940984"/>
                  <a:pt x="1181100" y="2184400"/>
                  <a:pt x="1181100" y="2463800"/>
                </a:cubicBezTo>
                <a:cubicBezTo>
                  <a:pt x="1181100" y="2870200"/>
                  <a:pt x="1295400" y="3185584"/>
                  <a:pt x="1524000" y="3409950"/>
                </a:cubicBezTo>
                <a:cubicBezTo>
                  <a:pt x="1752600" y="3634317"/>
                  <a:pt x="2036233" y="3818467"/>
                  <a:pt x="2374900" y="3962400"/>
                </a:cubicBezTo>
                <a:cubicBezTo>
                  <a:pt x="2713566" y="4106334"/>
                  <a:pt x="3083983" y="4235450"/>
                  <a:pt x="3486150" y="4349750"/>
                </a:cubicBezTo>
                <a:cubicBezTo>
                  <a:pt x="3888316" y="4464050"/>
                  <a:pt x="4258733" y="4616450"/>
                  <a:pt x="4597400" y="4806950"/>
                </a:cubicBezTo>
                <a:cubicBezTo>
                  <a:pt x="4936066" y="4997450"/>
                  <a:pt x="5219700" y="5249334"/>
                  <a:pt x="5448300" y="5562600"/>
                </a:cubicBezTo>
                <a:cubicBezTo>
                  <a:pt x="5676900" y="5875867"/>
                  <a:pt x="5791200" y="6303434"/>
                  <a:pt x="5791200" y="6845300"/>
                </a:cubicBezTo>
                <a:cubicBezTo>
                  <a:pt x="5791200" y="7251700"/>
                  <a:pt x="5704416" y="7617884"/>
                  <a:pt x="5530850" y="7943850"/>
                </a:cubicBezTo>
                <a:cubicBezTo>
                  <a:pt x="5357283" y="8269817"/>
                  <a:pt x="5128683" y="8542867"/>
                  <a:pt x="4845050" y="8763000"/>
                </a:cubicBezTo>
                <a:cubicBezTo>
                  <a:pt x="4561416" y="8983134"/>
                  <a:pt x="4243916" y="9152467"/>
                  <a:pt x="3892550" y="9271000"/>
                </a:cubicBezTo>
                <a:cubicBezTo>
                  <a:pt x="3541183" y="9389533"/>
                  <a:pt x="3187700" y="9448800"/>
                  <a:pt x="2832100" y="9448800"/>
                </a:cubicBezTo>
                <a:cubicBezTo>
                  <a:pt x="2281766" y="9448800"/>
                  <a:pt x="1758950" y="9345083"/>
                  <a:pt x="1263650" y="9137650"/>
                </a:cubicBezTo>
                <a:cubicBezTo>
                  <a:pt x="768350" y="8930217"/>
                  <a:pt x="347133" y="8589434"/>
                  <a:pt x="0" y="8115300"/>
                </a:cubicBezTo>
                <a:lnTo>
                  <a:pt x="825500" y="7518400"/>
                </a:lnTo>
                <a:cubicBezTo>
                  <a:pt x="1020233" y="7848600"/>
                  <a:pt x="1291166" y="8113184"/>
                  <a:pt x="1638300" y="8312150"/>
                </a:cubicBezTo>
                <a:cubicBezTo>
                  <a:pt x="1985433" y="8511117"/>
                  <a:pt x="2396066" y="8610600"/>
                  <a:pt x="2870200" y="8610600"/>
                </a:cubicBezTo>
                <a:cubicBezTo>
                  <a:pt x="3098800" y="8610600"/>
                  <a:pt x="3327400" y="8574617"/>
                  <a:pt x="3556000" y="8502650"/>
                </a:cubicBezTo>
                <a:cubicBezTo>
                  <a:pt x="3784600" y="8430684"/>
                  <a:pt x="3989916" y="8324850"/>
                  <a:pt x="4171950" y="8185150"/>
                </a:cubicBezTo>
                <a:cubicBezTo>
                  <a:pt x="4353983" y="8045450"/>
                  <a:pt x="4504266" y="7874000"/>
                  <a:pt x="4622800" y="7670800"/>
                </a:cubicBezTo>
                <a:cubicBezTo>
                  <a:pt x="4741333" y="7467600"/>
                  <a:pt x="4800600" y="7234767"/>
                  <a:pt x="4800600" y="6972300"/>
                </a:cubicBezTo>
                <a:cubicBezTo>
                  <a:pt x="4800600" y="6659034"/>
                  <a:pt x="4734983" y="6398684"/>
                  <a:pt x="4603750" y="6191250"/>
                </a:cubicBezTo>
                <a:cubicBezTo>
                  <a:pt x="4472516" y="5983817"/>
                  <a:pt x="4298950" y="5810250"/>
                  <a:pt x="4083050" y="5670550"/>
                </a:cubicBezTo>
                <a:cubicBezTo>
                  <a:pt x="3867150" y="5530850"/>
                  <a:pt x="3621616" y="5414434"/>
                  <a:pt x="3346450" y="5321300"/>
                </a:cubicBezTo>
                <a:cubicBezTo>
                  <a:pt x="3071283" y="5228167"/>
                  <a:pt x="2787650" y="5135034"/>
                  <a:pt x="2495550" y="5041900"/>
                </a:cubicBezTo>
                <a:cubicBezTo>
                  <a:pt x="2203450" y="4948767"/>
                  <a:pt x="1919816" y="4842934"/>
                  <a:pt x="1644650" y="4724400"/>
                </a:cubicBezTo>
                <a:cubicBezTo>
                  <a:pt x="1369483" y="4605867"/>
                  <a:pt x="1123950" y="4455584"/>
                  <a:pt x="908050" y="4273550"/>
                </a:cubicBezTo>
                <a:cubicBezTo>
                  <a:pt x="692150" y="4091517"/>
                  <a:pt x="518583" y="3862917"/>
                  <a:pt x="387350" y="3587750"/>
                </a:cubicBezTo>
                <a:cubicBezTo>
                  <a:pt x="256116" y="3312584"/>
                  <a:pt x="190500" y="2967567"/>
                  <a:pt x="190500" y="2552700"/>
                </a:cubicBezTo>
                <a:cubicBezTo>
                  <a:pt x="190500" y="2120900"/>
                  <a:pt x="273050" y="1744134"/>
                  <a:pt x="438150" y="1422400"/>
                </a:cubicBezTo>
                <a:cubicBezTo>
                  <a:pt x="603250" y="1100667"/>
                  <a:pt x="823383" y="833967"/>
                  <a:pt x="1098550" y="622300"/>
                </a:cubicBezTo>
                <a:cubicBezTo>
                  <a:pt x="1373716" y="410634"/>
                  <a:pt x="1684866" y="254000"/>
                  <a:pt x="2032000" y="152400"/>
                </a:cubicBezTo>
                <a:cubicBezTo>
                  <a:pt x="2379133" y="50800"/>
                  <a:pt x="2734733" y="0"/>
                  <a:pt x="3098800" y="0"/>
                </a:cubicBezTo>
                <a:cubicBezTo>
                  <a:pt x="3606800" y="0"/>
                  <a:pt x="4068233" y="80434"/>
                  <a:pt x="4483100" y="241300"/>
                </a:cubicBezTo>
                <a:cubicBezTo>
                  <a:pt x="4897966" y="402167"/>
                  <a:pt x="5283200" y="685800"/>
                  <a:pt x="5638800" y="1092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" name="Freeform 192"/>
          <p:cNvSpPr/>
          <p:nvPr/>
        </p:nvSpPr>
        <p:spPr>
          <a:xfrm>
            <a:off x="13681557" y="5368341"/>
            <a:ext cx="607364" cy="1007059"/>
          </a:xfrm>
          <a:custGeom>
            <a:avLst/>
            <a:gdLst/>
            <a:ahLst/>
            <a:cxnLst/>
            <a:rect l="0" t="0" r="0" b="0"/>
            <a:pathLst>
              <a:path w="54229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5422900" y="0"/>
                </a:lnTo>
                <a:lnTo>
                  <a:pt x="5422900" y="838200"/>
                </a:lnTo>
                <a:lnTo>
                  <a:pt x="914400" y="838200"/>
                </a:lnTo>
                <a:lnTo>
                  <a:pt x="914400" y="3898900"/>
                </a:lnTo>
                <a:lnTo>
                  <a:pt x="5105400" y="3898900"/>
                </a:lnTo>
                <a:lnTo>
                  <a:pt x="5105400" y="4737100"/>
                </a:lnTo>
                <a:lnTo>
                  <a:pt x="914400" y="4737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Freeform 193"/>
          <p:cNvSpPr/>
          <p:nvPr/>
        </p:nvSpPr>
        <p:spPr>
          <a:xfrm>
            <a:off x="14442541" y="56926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Freeform 194"/>
          <p:cNvSpPr/>
          <p:nvPr/>
        </p:nvSpPr>
        <p:spPr>
          <a:xfrm>
            <a:off x="14876372" y="56926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" name="Freeform 195"/>
          <p:cNvSpPr/>
          <p:nvPr/>
        </p:nvSpPr>
        <p:spPr>
          <a:xfrm>
            <a:off x="15641624" y="5692648"/>
            <a:ext cx="999947" cy="682752"/>
          </a:xfrm>
          <a:custGeom>
            <a:avLst/>
            <a:gdLst/>
            <a:ahLst/>
            <a:cxnLst/>
            <a:rect l="0" t="0" r="0" b="0"/>
            <a:pathLst>
              <a:path w="8928100" h="6096000">
                <a:moveTo>
                  <a:pt x="63500" y="1473200"/>
                </a:moveTo>
                <a:cubicBezTo>
                  <a:pt x="63500" y="1253067"/>
                  <a:pt x="57150" y="1032934"/>
                  <a:pt x="44450" y="812800"/>
                </a:cubicBezTo>
                <a:cubicBezTo>
                  <a:pt x="31750" y="592667"/>
                  <a:pt x="16933" y="372534"/>
                  <a:pt x="0" y="152400"/>
                </a:cubicBezTo>
                <a:lnTo>
                  <a:pt x="901700" y="152400"/>
                </a:lnTo>
                <a:lnTo>
                  <a:pt x="901700" y="1054100"/>
                </a:lnTo>
                <a:lnTo>
                  <a:pt x="927100" y="1054100"/>
                </a:lnTo>
                <a:cubicBezTo>
                  <a:pt x="1130300" y="706967"/>
                  <a:pt x="1411816" y="444500"/>
                  <a:pt x="1771650" y="266700"/>
                </a:cubicBezTo>
                <a:cubicBezTo>
                  <a:pt x="2131483" y="88900"/>
                  <a:pt x="2489200" y="0"/>
                  <a:pt x="2844800" y="0"/>
                </a:cubicBezTo>
                <a:cubicBezTo>
                  <a:pt x="3005666" y="0"/>
                  <a:pt x="3177116" y="16934"/>
                  <a:pt x="3359150" y="50800"/>
                </a:cubicBezTo>
                <a:cubicBezTo>
                  <a:pt x="3541183" y="84667"/>
                  <a:pt x="3716866" y="146050"/>
                  <a:pt x="3886200" y="234950"/>
                </a:cubicBezTo>
                <a:cubicBezTo>
                  <a:pt x="4055533" y="323850"/>
                  <a:pt x="4214283" y="448734"/>
                  <a:pt x="4362450" y="609600"/>
                </a:cubicBezTo>
                <a:cubicBezTo>
                  <a:pt x="4510616" y="770467"/>
                  <a:pt x="4635500" y="977900"/>
                  <a:pt x="4737100" y="1231900"/>
                </a:cubicBezTo>
                <a:cubicBezTo>
                  <a:pt x="4906433" y="850900"/>
                  <a:pt x="5175250" y="550334"/>
                  <a:pt x="5543550" y="330200"/>
                </a:cubicBezTo>
                <a:cubicBezTo>
                  <a:pt x="5911850" y="110067"/>
                  <a:pt x="6294966" y="0"/>
                  <a:pt x="6692900" y="0"/>
                </a:cubicBezTo>
                <a:cubicBezTo>
                  <a:pt x="7454900" y="0"/>
                  <a:pt x="8017933" y="201084"/>
                  <a:pt x="8382000" y="603250"/>
                </a:cubicBezTo>
                <a:cubicBezTo>
                  <a:pt x="8746066" y="1005417"/>
                  <a:pt x="8928100" y="1579034"/>
                  <a:pt x="8928100" y="2324100"/>
                </a:cubicBezTo>
                <a:lnTo>
                  <a:pt x="8928100" y="6096000"/>
                </a:lnTo>
                <a:lnTo>
                  <a:pt x="8089900" y="6096000"/>
                </a:lnTo>
                <a:lnTo>
                  <a:pt x="8089900" y="2628900"/>
                </a:lnTo>
                <a:cubicBezTo>
                  <a:pt x="8089900" y="2027767"/>
                  <a:pt x="7984066" y="1566334"/>
                  <a:pt x="7772400" y="1244600"/>
                </a:cubicBezTo>
                <a:cubicBezTo>
                  <a:pt x="7560733" y="922867"/>
                  <a:pt x="7167033" y="762000"/>
                  <a:pt x="6591300" y="762000"/>
                </a:cubicBezTo>
                <a:cubicBezTo>
                  <a:pt x="6278033" y="762000"/>
                  <a:pt x="6015566" y="823384"/>
                  <a:pt x="5803900" y="946150"/>
                </a:cubicBezTo>
                <a:cubicBezTo>
                  <a:pt x="5592233" y="1068917"/>
                  <a:pt x="5420783" y="1231900"/>
                  <a:pt x="5289550" y="1435100"/>
                </a:cubicBezTo>
                <a:cubicBezTo>
                  <a:pt x="5158316" y="1638300"/>
                  <a:pt x="5063066" y="1869017"/>
                  <a:pt x="5003800" y="2127250"/>
                </a:cubicBezTo>
                <a:cubicBezTo>
                  <a:pt x="4944533" y="2385484"/>
                  <a:pt x="4914900" y="2654300"/>
                  <a:pt x="4914900" y="2933700"/>
                </a:cubicBezTo>
                <a:lnTo>
                  <a:pt x="4914900" y="6096000"/>
                </a:lnTo>
                <a:lnTo>
                  <a:pt x="4076700" y="6096000"/>
                </a:lnTo>
                <a:lnTo>
                  <a:pt x="4076700" y="2628900"/>
                </a:lnTo>
                <a:cubicBezTo>
                  <a:pt x="4076700" y="2027767"/>
                  <a:pt x="3970866" y="1566334"/>
                  <a:pt x="3759200" y="1244600"/>
                </a:cubicBezTo>
                <a:cubicBezTo>
                  <a:pt x="3547533" y="922867"/>
                  <a:pt x="3153833" y="762000"/>
                  <a:pt x="2578100" y="762000"/>
                </a:cubicBezTo>
                <a:cubicBezTo>
                  <a:pt x="2527300" y="762000"/>
                  <a:pt x="2410883" y="778934"/>
                  <a:pt x="2228850" y="812800"/>
                </a:cubicBezTo>
                <a:cubicBezTo>
                  <a:pt x="2046816" y="846667"/>
                  <a:pt x="1858433" y="939800"/>
                  <a:pt x="1663700" y="1092200"/>
                </a:cubicBezTo>
                <a:cubicBezTo>
                  <a:pt x="1468966" y="1244600"/>
                  <a:pt x="1293283" y="1473200"/>
                  <a:pt x="1136650" y="1778000"/>
                </a:cubicBezTo>
                <a:cubicBezTo>
                  <a:pt x="98001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Freeform 196"/>
          <p:cNvSpPr/>
          <p:nvPr/>
        </p:nvSpPr>
        <p:spPr>
          <a:xfrm>
            <a:off x="16826484" y="56926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" name="Freeform 197"/>
          <p:cNvSpPr/>
          <p:nvPr/>
        </p:nvSpPr>
        <p:spPr>
          <a:xfrm>
            <a:off x="17568977" y="57097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" name="Freeform 198"/>
          <p:cNvSpPr/>
          <p:nvPr/>
        </p:nvSpPr>
        <p:spPr>
          <a:xfrm>
            <a:off x="18644311" y="56926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" name="Freeform 199"/>
          <p:cNvSpPr/>
          <p:nvPr/>
        </p:nvSpPr>
        <p:spPr>
          <a:xfrm>
            <a:off x="19526198" y="56926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" name="Freeform 200"/>
          <p:cNvSpPr/>
          <p:nvPr/>
        </p:nvSpPr>
        <p:spPr>
          <a:xfrm>
            <a:off x="19994167" y="5300066"/>
            <a:ext cx="584606" cy="1075334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Freeform 201"/>
          <p:cNvSpPr/>
          <p:nvPr/>
        </p:nvSpPr>
        <p:spPr>
          <a:xfrm>
            <a:off x="10907776" y="7333488"/>
            <a:ext cx="562356" cy="566928"/>
          </a:xfrm>
          <a:custGeom>
            <a:avLst/>
            <a:gdLst/>
            <a:ahLst/>
            <a:cxnLst/>
            <a:rect l="0" t="0" r="0" b="0"/>
            <a:pathLst>
              <a:path w="9372600" h="9448800">
                <a:moveTo>
                  <a:pt x="8382000" y="4724400"/>
                </a:moveTo>
                <a:cubicBezTo>
                  <a:pt x="8382000" y="4207934"/>
                  <a:pt x="8297333" y="3714750"/>
                  <a:pt x="8128000" y="3244850"/>
                </a:cubicBezTo>
                <a:cubicBezTo>
                  <a:pt x="7958666" y="2774950"/>
                  <a:pt x="7715250" y="2362200"/>
                  <a:pt x="7397750" y="2006600"/>
                </a:cubicBezTo>
                <a:cubicBezTo>
                  <a:pt x="7080250" y="1651000"/>
                  <a:pt x="6692900" y="1367367"/>
                  <a:pt x="6235700" y="1155700"/>
                </a:cubicBezTo>
                <a:cubicBezTo>
                  <a:pt x="5778500" y="944034"/>
                  <a:pt x="5262033" y="838200"/>
                  <a:pt x="4686300" y="838200"/>
                </a:cubicBezTo>
                <a:cubicBezTo>
                  <a:pt x="4110566" y="838200"/>
                  <a:pt x="3594100" y="944034"/>
                  <a:pt x="3136900" y="1155700"/>
                </a:cubicBezTo>
                <a:cubicBezTo>
                  <a:pt x="2679700" y="1367367"/>
                  <a:pt x="2292350" y="1651000"/>
                  <a:pt x="1974850" y="2006600"/>
                </a:cubicBezTo>
                <a:cubicBezTo>
                  <a:pt x="1657350" y="2362200"/>
                  <a:pt x="1413933" y="2774950"/>
                  <a:pt x="1244600" y="3244850"/>
                </a:cubicBezTo>
                <a:cubicBezTo>
                  <a:pt x="1075266" y="3714750"/>
                  <a:pt x="990600" y="4207934"/>
                  <a:pt x="990600" y="4724400"/>
                </a:cubicBezTo>
                <a:cubicBezTo>
                  <a:pt x="990600" y="5240867"/>
                  <a:pt x="1075266" y="5734050"/>
                  <a:pt x="1244600" y="6203950"/>
                </a:cubicBezTo>
                <a:cubicBezTo>
                  <a:pt x="1413933" y="6673850"/>
                  <a:pt x="1657350" y="7086600"/>
                  <a:pt x="1974850" y="7442200"/>
                </a:cubicBezTo>
                <a:cubicBezTo>
                  <a:pt x="2292350" y="7797800"/>
                  <a:pt x="2679700" y="8081434"/>
                  <a:pt x="3136900" y="8293100"/>
                </a:cubicBezTo>
                <a:cubicBezTo>
                  <a:pt x="3594100" y="8504767"/>
                  <a:pt x="4110566" y="8610600"/>
                  <a:pt x="4686300" y="8610600"/>
                </a:cubicBezTo>
                <a:cubicBezTo>
                  <a:pt x="5262033" y="8610600"/>
                  <a:pt x="5778500" y="8504767"/>
                  <a:pt x="6235700" y="8293100"/>
                </a:cubicBezTo>
                <a:cubicBezTo>
                  <a:pt x="6692900" y="8081434"/>
                  <a:pt x="7080250" y="7797800"/>
                  <a:pt x="7397750" y="7442200"/>
                </a:cubicBezTo>
                <a:cubicBezTo>
                  <a:pt x="7715250" y="7086600"/>
                  <a:pt x="7958666" y="6673850"/>
                  <a:pt x="8128000" y="6203950"/>
                </a:cubicBezTo>
                <a:cubicBezTo>
                  <a:pt x="8297333" y="5734050"/>
                  <a:pt x="8382000" y="5240867"/>
                  <a:pt x="8382000" y="4724400"/>
                </a:cubicBezTo>
                <a:close/>
                <a:moveTo>
                  <a:pt x="9372600" y="4724400"/>
                </a:moveTo>
                <a:cubicBezTo>
                  <a:pt x="9372600" y="5410200"/>
                  <a:pt x="9254066" y="6040967"/>
                  <a:pt x="9017000" y="6616700"/>
                </a:cubicBezTo>
                <a:cubicBezTo>
                  <a:pt x="8779933" y="7192434"/>
                  <a:pt x="8451850" y="7689850"/>
                  <a:pt x="8032750" y="8108950"/>
                </a:cubicBezTo>
                <a:cubicBezTo>
                  <a:pt x="7613650" y="8528050"/>
                  <a:pt x="7118350" y="8856134"/>
                  <a:pt x="6546850" y="9093200"/>
                </a:cubicBezTo>
                <a:cubicBezTo>
                  <a:pt x="5975350" y="9330266"/>
                  <a:pt x="5355166" y="9448800"/>
                  <a:pt x="4686300" y="9448800"/>
                </a:cubicBezTo>
                <a:cubicBezTo>
                  <a:pt x="4017433" y="9448800"/>
                  <a:pt x="3397250" y="9330266"/>
                  <a:pt x="2825750" y="9093200"/>
                </a:cubicBezTo>
                <a:cubicBezTo>
                  <a:pt x="2254250" y="8856134"/>
                  <a:pt x="1758950" y="8528050"/>
                  <a:pt x="1339850" y="8108950"/>
                </a:cubicBezTo>
                <a:cubicBezTo>
                  <a:pt x="920750" y="7689850"/>
                  <a:pt x="592666" y="7192434"/>
                  <a:pt x="355600" y="6616700"/>
                </a:cubicBezTo>
                <a:cubicBezTo>
                  <a:pt x="118533" y="6040967"/>
                  <a:pt x="0" y="5410200"/>
                  <a:pt x="0" y="4724400"/>
                </a:cubicBezTo>
                <a:cubicBezTo>
                  <a:pt x="0" y="4038600"/>
                  <a:pt x="118533" y="3407834"/>
                  <a:pt x="355600" y="2832100"/>
                </a:cubicBezTo>
                <a:cubicBezTo>
                  <a:pt x="592666" y="2256367"/>
                  <a:pt x="920750" y="1758950"/>
                  <a:pt x="1339850" y="1339850"/>
                </a:cubicBezTo>
                <a:cubicBezTo>
                  <a:pt x="1758950" y="920750"/>
                  <a:pt x="2254250" y="592667"/>
                  <a:pt x="2825750" y="355600"/>
                </a:cubicBezTo>
                <a:cubicBezTo>
                  <a:pt x="3397250" y="118534"/>
                  <a:pt x="4017433" y="0"/>
                  <a:pt x="4686300" y="0"/>
                </a:cubicBezTo>
                <a:cubicBezTo>
                  <a:pt x="5355166" y="0"/>
                  <a:pt x="5975350" y="118534"/>
                  <a:pt x="6546850" y="355600"/>
                </a:cubicBezTo>
                <a:cubicBezTo>
                  <a:pt x="7118350" y="592667"/>
                  <a:pt x="7613650" y="920750"/>
                  <a:pt x="8032750" y="1339850"/>
                </a:cubicBezTo>
                <a:cubicBezTo>
                  <a:pt x="8451850" y="1758950"/>
                  <a:pt x="8779933" y="2256367"/>
                  <a:pt x="9017000" y="2832100"/>
                </a:cubicBezTo>
                <a:cubicBezTo>
                  <a:pt x="9254066" y="3407834"/>
                  <a:pt x="9372600" y="4038600"/>
                  <a:pt x="9372600" y="4724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" name="Freeform 202"/>
          <p:cNvSpPr/>
          <p:nvPr/>
        </p:nvSpPr>
        <p:spPr>
          <a:xfrm>
            <a:off x="11563857" y="7520940"/>
            <a:ext cx="202692" cy="365760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" name="Freeform 203"/>
          <p:cNvSpPr/>
          <p:nvPr/>
        </p:nvSpPr>
        <p:spPr>
          <a:xfrm>
            <a:off x="12044680" y="7347204"/>
            <a:ext cx="54864" cy="539496"/>
          </a:xfrm>
          <a:custGeom>
            <a:avLst/>
            <a:gdLst/>
            <a:ahLst/>
            <a:cxnLst/>
            <a:rect l="0" t="0" r="0" b="0"/>
            <a:pathLst>
              <a:path w="9144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Freeform 204"/>
          <p:cNvSpPr/>
          <p:nvPr/>
        </p:nvSpPr>
        <p:spPr>
          <a:xfrm>
            <a:off x="12197841" y="7520940"/>
            <a:ext cx="275844" cy="374904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" name="Freeform 205"/>
          <p:cNvSpPr/>
          <p:nvPr/>
        </p:nvSpPr>
        <p:spPr>
          <a:xfrm>
            <a:off x="12764007" y="7356348"/>
            <a:ext cx="73152" cy="530352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Freeform 206"/>
          <p:cNvSpPr/>
          <p:nvPr/>
        </p:nvSpPr>
        <p:spPr>
          <a:xfrm>
            <a:off x="12902691" y="7429500"/>
            <a:ext cx="231648" cy="466344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" name="Freeform 207"/>
          <p:cNvSpPr/>
          <p:nvPr/>
        </p:nvSpPr>
        <p:spPr>
          <a:xfrm>
            <a:off x="13180822" y="7338060"/>
            <a:ext cx="297942" cy="553212"/>
          </a:xfrm>
          <a:custGeom>
            <a:avLst/>
            <a:gdLst/>
            <a:ahLst/>
            <a:cxnLst/>
            <a:rect l="0" t="0" r="0" b="0"/>
            <a:pathLst>
              <a:path w="4965700" h="9220200">
                <a:moveTo>
                  <a:pt x="3213100" y="8534400"/>
                </a:moveTo>
                <a:cubicBezTo>
                  <a:pt x="3213100" y="8712200"/>
                  <a:pt x="3149600" y="8870950"/>
                  <a:pt x="3022600" y="9010650"/>
                </a:cubicBezTo>
                <a:cubicBezTo>
                  <a:pt x="2895600" y="9150350"/>
                  <a:pt x="2730500" y="9220200"/>
                  <a:pt x="2527300" y="9220200"/>
                </a:cubicBezTo>
                <a:cubicBezTo>
                  <a:pt x="2324100" y="9220200"/>
                  <a:pt x="2159000" y="9150350"/>
                  <a:pt x="2032000" y="9010650"/>
                </a:cubicBezTo>
                <a:cubicBezTo>
                  <a:pt x="1905000" y="8870950"/>
                  <a:pt x="1841500" y="8712200"/>
                  <a:pt x="1841500" y="8534400"/>
                </a:cubicBezTo>
                <a:cubicBezTo>
                  <a:pt x="1841500" y="8356600"/>
                  <a:pt x="1905000" y="8197850"/>
                  <a:pt x="2032000" y="8058150"/>
                </a:cubicBezTo>
                <a:cubicBezTo>
                  <a:pt x="2159000" y="7918450"/>
                  <a:pt x="2324100" y="7848600"/>
                  <a:pt x="2527300" y="7848600"/>
                </a:cubicBezTo>
                <a:cubicBezTo>
                  <a:pt x="2730500" y="7848600"/>
                  <a:pt x="2895600" y="7918450"/>
                  <a:pt x="3022600" y="8058150"/>
                </a:cubicBezTo>
                <a:cubicBezTo>
                  <a:pt x="3149600" y="8197850"/>
                  <a:pt x="3213100" y="8356600"/>
                  <a:pt x="3213100" y="8534400"/>
                </a:cubicBezTo>
                <a:close/>
                <a:moveTo>
                  <a:pt x="2908300" y="6705600"/>
                </a:moveTo>
                <a:lnTo>
                  <a:pt x="1993900" y="6705600"/>
                </a:lnTo>
                <a:lnTo>
                  <a:pt x="1993900" y="5651500"/>
                </a:lnTo>
                <a:cubicBezTo>
                  <a:pt x="1993900" y="5422900"/>
                  <a:pt x="2046816" y="5213350"/>
                  <a:pt x="2152650" y="5022850"/>
                </a:cubicBezTo>
                <a:cubicBezTo>
                  <a:pt x="2258483" y="4832350"/>
                  <a:pt x="2387600" y="4654550"/>
                  <a:pt x="2540000" y="4489450"/>
                </a:cubicBezTo>
                <a:cubicBezTo>
                  <a:pt x="2692400" y="4324350"/>
                  <a:pt x="2857500" y="4165600"/>
                  <a:pt x="3035300" y="4013200"/>
                </a:cubicBezTo>
                <a:cubicBezTo>
                  <a:pt x="3213100" y="3860800"/>
                  <a:pt x="3376083" y="3697817"/>
                  <a:pt x="3524250" y="3524250"/>
                </a:cubicBezTo>
                <a:cubicBezTo>
                  <a:pt x="3672416" y="3350684"/>
                  <a:pt x="3797300" y="3166534"/>
                  <a:pt x="3898900" y="2971800"/>
                </a:cubicBezTo>
                <a:cubicBezTo>
                  <a:pt x="4000500" y="2777067"/>
                  <a:pt x="4051300" y="2552700"/>
                  <a:pt x="4051300" y="2298700"/>
                </a:cubicBezTo>
                <a:cubicBezTo>
                  <a:pt x="4051300" y="1866900"/>
                  <a:pt x="3913716" y="1515534"/>
                  <a:pt x="3638550" y="1244600"/>
                </a:cubicBezTo>
                <a:cubicBezTo>
                  <a:pt x="3363383" y="973667"/>
                  <a:pt x="3005666" y="838200"/>
                  <a:pt x="2565400" y="838200"/>
                </a:cubicBezTo>
                <a:cubicBezTo>
                  <a:pt x="2133600" y="838200"/>
                  <a:pt x="1775883" y="965200"/>
                  <a:pt x="1492250" y="1219200"/>
                </a:cubicBezTo>
                <a:cubicBezTo>
                  <a:pt x="1208616" y="1473200"/>
                  <a:pt x="1028700" y="1807634"/>
                  <a:pt x="952500" y="2222500"/>
                </a:cubicBezTo>
                <a:lnTo>
                  <a:pt x="0" y="2108200"/>
                </a:lnTo>
                <a:cubicBezTo>
                  <a:pt x="50800" y="1778000"/>
                  <a:pt x="150283" y="1481667"/>
                  <a:pt x="298450" y="1219200"/>
                </a:cubicBezTo>
                <a:cubicBezTo>
                  <a:pt x="446616" y="956734"/>
                  <a:pt x="632883" y="734484"/>
                  <a:pt x="857250" y="552450"/>
                </a:cubicBezTo>
                <a:cubicBezTo>
                  <a:pt x="1081616" y="370417"/>
                  <a:pt x="1337733" y="232834"/>
                  <a:pt x="1625600" y="139700"/>
                </a:cubicBezTo>
                <a:cubicBezTo>
                  <a:pt x="1913466" y="46567"/>
                  <a:pt x="2222500" y="0"/>
                  <a:pt x="2552700" y="0"/>
                </a:cubicBezTo>
                <a:cubicBezTo>
                  <a:pt x="2891366" y="0"/>
                  <a:pt x="3208866" y="48684"/>
                  <a:pt x="3505200" y="146050"/>
                </a:cubicBezTo>
                <a:cubicBezTo>
                  <a:pt x="3801533" y="243417"/>
                  <a:pt x="4057650" y="385234"/>
                  <a:pt x="4273550" y="571500"/>
                </a:cubicBezTo>
                <a:cubicBezTo>
                  <a:pt x="4489450" y="757767"/>
                  <a:pt x="4658783" y="990600"/>
                  <a:pt x="4781550" y="1270000"/>
                </a:cubicBezTo>
                <a:cubicBezTo>
                  <a:pt x="4904316" y="1549400"/>
                  <a:pt x="4965700" y="1866900"/>
                  <a:pt x="4965700" y="2222500"/>
                </a:cubicBezTo>
                <a:cubicBezTo>
                  <a:pt x="4965700" y="2578100"/>
                  <a:pt x="4914900" y="2878667"/>
                  <a:pt x="4813300" y="3124200"/>
                </a:cubicBezTo>
                <a:cubicBezTo>
                  <a:pt x="4711700" y="3369734"/>
                  <a:pt x="4584700" y="3583517"/>
                  <a:pt x="4432300" y="3765550"/>
                </a:cubicBezTo>
                <a:cubicBezTo>
                  <a:pt x="4279900" y="3947584"/>
                  <a:pt x="4114800" y="4110567"/>
                  <a:pt x="3937000" y="4254500"/>
                </a:cubicBezTo>
                <a:cubicBezTo>
                  <a:pt x="3759200" y="4398434"/>
                  <a:pt x="3594100" y="4552950"/>
                  <a:pt x="3441700" y="4718050"/>
                </a:cubicBezTo>
                <a:cubicBezTo>
                  <a:pt x="3289300" y="4883150"/>
                  <a:pt x="3162300" y="5071534"/>
                  <a:pt x="3060700" y="5283200"/>
                </a:cubicBezTo>
                <a:cubicBezTo>
                  <a:pt x="2959100" y="5494867"/>
                  <a:pt x="2908300" y="5753100"/>
                  <a:pt x="2908300" y="605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76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317500"/>
            <a:ext cx="24015700" cy="13398500"/>
          </a:xfrm>
          <a:prstGeom prst="rect">
            <a:avLst/>
          </a:prstGeom>
          <a:noFill/>
        </p:spPr>
      </p:pic>
      <p:pic>
        <p:nvPicPr>
          <p:cNvPr id="214" name="Picture 2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83642" y="2942199"/>
            <a:ext cx="10097516" cy="9800102"/>
          </a:xfrm>
          <a:prstGeom prst="rect">
            <a:avLst/>
          </a:prstGeom>
          <a:noFill/>
        </p:spPr>
      </p:pic>
      <p:pic>
        <p:nvPicPr>
          <p:cNvPr id="215" name="Picture 2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211110" flipV="1">
            <a:off x="12962572" y="3098537"/>
            <a:ext cx="9956800" cy="9766300"/>
          </a:xfrm>
          <a:prstGeom prst="rect">
            <a:avLst/>
          </a:prstGeom>
          <a:noFill/>
        </p:spPr>
      </p:pic>
      <p:sp>
        <p:nvSpPr>
          <p:cNvPr id="216" name="Rectangle 216"/>
          <p:cNvSpPr/>
          <p:nvPr/>
        </p:nvSpPr>
        <p:spPr>
          <a:xfrm>
            <a:off x="8115300" y="741701"/>
            <a:ext cx="8141817" cy="2331597"/>
          </a:xfrm>
          <a:prstGeom prst="rect">
            <a:avLst/>
          </a:prstGeom>
        </p:spPr>
      </p:sp>
      <p:sp>
        <p:nvSpPr>
          <p:cNvPr id="217" name="Freeform 217"/>
          <p:cNvSpPr/>
          <p:nvPr/>
        </p:nvSpPr>
        <p:spPr>
          <a:xfrm>
            <a:off x="8135213" y="1545641"/>
            <a:ext cx="776630" cy="1007059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" name="Freeform 218"/>
          <p:cNvSpPr/>
          <p:nvPr/>
        </p:nvSpPr>
        <p:spPr>
          <a:xfrm>
            <a:off x="9034170" y="1477366"/>
            <a:ext cx="570382" cy="1075334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Freeform 219"/>
          <p:cNvSpPr/>
          <p:nvPr/>
        </p:nvSpPr>
        <p:spPr>
          <a:xfrm>
            <a:off x="9790887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" name="Freeform 220"/>
          <p:cNvSpPr/>
          <p:nvPr/>
        </p:nvSpPr>
        <p:spPr>
          <a:xfrm>
            <a:off x="11045444" y="1545641"/>
            <a:ext cx="607364" cy="1007059"/>
          </a:xfrm>
          <a:custGeom>
            <a:avLst/>
            <a:gdLst/>
            <a:ahLst/>
            <a:cxnLst/>
            <a:rect l="0" t="0" r="0" b="0"/>
            <a:pathLst>
              <a:path w="54229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5422900" y="0"/>
                </a:lnTo>
                <a:lnTo>
                  <a:pt x="5422900" y="838200"/>
                </a:lnTo>
                <a:lnTo>
                  <a:pt x="914400" y="838200"/>
                </a:lnTo>
                <a:lnTo>
                  <a:pt x="914400" y="3898900"/>
                </a:lnTo>
                <a:lnTo>
                  <a:pt x="5105400" y="3898900"/>
                </a:lnTo>
                <a:lnTo>
                  <a:pt x="5105400" y="4737100"/>
                </a:lnTo>
                <a:lnTo>
                  <a:pt x="914400" y="47371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" name="Freeform 221"/>
          <p:cNvSpPr/>
          <p:nvPr/>
        </p:nvSpPr>
        <p:spPr>
          <a:xfrm>
            <a:off x="11768023" y="18699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" name="Freeform 222"/>
          <p:cNvSpPr/>
          <p:nvPr/>
        </p:nvSpPr>
        <p:spPr>
          <a:xfrm>
            <a:off x="12645644" y="1887017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" name="Freeform 223"/>
          <p:cNvSpPr/>
          <p:nvPr/>
        </p:nvSpPr>
        <p:spPr>
          <a:xfrm>
            <a:off x="13429386" y="18699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" name="Freeform 224"/>
          <p:cNvSpPr/>
          <p:nvPr/>
        </p:nvSpPr>
        <p:spPr>
          <a:xfrm>
            <a:off x="14181835" y="1477366"/>
            <a:ext cx="709777" cy="1092403"/>
          </a:xfrm>
          <a:custGeom>
            <a:avLst/>
            <a:gdLst/>
            <a:ahLst/>
            <a:cxnLst/>
            <a:rect l="0" t="0" r="0" b="0"/>
            <a:pathLst>
              <a:path w="6337300" h="9753600">
                <a:moveTo>
                  <a:pt x="914400" y="6629400"/>
                </a:moveTo>
                <a:cubicBezTo>
                  <a:pt x="914400" y="6959600"/>
                  <a:pt x="967316" y="7268634"/>
                  <a:pt x="1073150" y="7556500"/>
                </a:cubicBezTo>
                <a:cubicBezTo>
                  <a:pt x="1178983" y="7844367"/>
                  <a:pt x="1329266" y="8094134"/>
                  <a:pt x="1524000" y="8305800"/>
                </a:cubicBezTo>
                <a:cubicBezTo>
                  <a:pt x="1718733" y="8517467"/>
                  <a:pt x="1953683" y="8684684"/>
                  <a:pt x="2228850" y="8807450"/>
                </a:cubicBezTo>
                <a:cubicBezTo>
                  <a:pt x="2504016" y="8930217"/>
                  <a:pt x="2815166" y="8991600"/>
                  <a:pt x="3162300" y="8991600"/>
                </a:cubicBezTo>
                <a:cubicBezTo>
                  <a:pt x="3500966" y="8991600"/>
                  <a:pt x="3816350" y="8930217"/>
                  <a:pt x="4108450" y="8807450"/>
                </a:cubicBezTo>
                <a:cubicBezTo>
                  <a:pt x="4400550" y="8684684"/>
                  <a:pt x="4652433" y="8517467"/>
                  <a:pt x="4864100" y="8305800"/>
                </a:cubicBezTo>
                <a:cubicBezTo>
                  <a:pt x="5075766" y="8094134"/>
                  <a:pt x="5240866" y="7844367"/>
                  <a:pt x="5359400" y="7556500"/>
                </a:cubicBezTo>
                <a:cubicBezTo>
                  <a:pt x="5477933" y="7268634"/>
                  <a:pt x="5537200" y="6959600"/>
                  <a:pt x="5537200" y="6629400"/>
                </a:cubicBezTo>
                <a:cubicBezTo>
                  <a:pt x="5537200" y="6299200"/>
                  <a:pt x="5477933" y="5990167"/>
                  <a:pt x="5359400" y="5702300"/>
                </a:cubicBezTo>
                <a:cubicBezTo>
                  <a:pt x="5240866" y="5414434"/>
                  <a:pt x="5075766" y="5164667"/>
                  <a:pt x="4864100" y="4953000"/>
                </a:cubicBezTo>
                <a:cubicBezTo>
                  <a:pt x="4652433" y="4741334"/>
                  <a:pt x="4400550" y="4574117"/>
                  <a:pt x="4108450" y="4451350"/>
                </a:cubicBezTo>
                <a:cubicBezTo>
                  <a:pt x="3816350" y="4328584"/>
                  <a:pt x="3500966" y="4267200"/>
                  <a:pt x="3162300" y="4267200"/>
                </a:cubicBezTo>
                <a:cubicBezTo>
                  <a:pt x="2815166" y="4267200"/>
                  <a:pt x="2504016" y="4328584"/>
                  <a:pt x="2228850" y="4451350"/>
                </a:cubicBezTo>
                <a:cubicBezTo>
                  <a:pt x="1953683" y="4574117"/>
                  <a:pt x="1718733" y="4741334"/>
                  <a:pt x="1524000" y="4953000"/>
                </a:cubicBezTo>
                <a:cubicBezTo>
                  <a:pt x="1329266" y="5164667"/>
                  <a:pt x="1178983" y="5414434"/>
                  <a:pt x="1073150" y="5702300"/>
                </a:cubicBezTo>
                <a:cubicBezTo>
                  <a:pt x="967316" y="5990167"/>
                  <a:pt x="914400" y="6299200"/>
                  <a:pt x="914400" y="6629400"/>
                </a:cubicBezTo>
                <a:close/>
                <a:moveTo>
                  <a:pt x="6337300" y="9601200"/>
                </a:moveTo>
                <a:lnTo>
                  <a:pt x="5499100" y="9601200"/>
                </a:lnTo>
                <a:lnTo>
                  <a:pt x="5499100" y="8610600"/>
                </a:lnTo>
                <a:lnTo>
                  <a:pt x="5473700" y="8610600"/>
                </a:lnTo>
                <a:cubicBezTo>
                  <a:pt x="5338233" y="8813800"/>
                  <a:pt x="5177366" y="8987367"/>
                  <a:pt x="4991100" y="9131300"/>
                </a:cubicBezTo>
                <a:cubicBezTo>
                  <a:pt x="4804833" y="9275234"/>
                  <a:pt x="4610100" y="9393767"/>
                  <a:pt x="4406900" y="9486900"/>
                </a:cubicBezTo>
                <a:cubicBezTo>
                  <a:pt x="4203700" y="9580034"/>
                  <a:pt x="3994150" y="9647766"/>
                  <a:pt x="3778250" y="9690100"/>
                </a:cubicBezTo>
                <a:cubicBezTo>
                  <a:pt x="3562350" y="9732433"/>
                  <a:pt x="3357033" y="9753600"/>
                  <a:pt x="3162300" y="9753600"/>
                </a:cubicBezTo>
                <a:cubicBezTo>
                  <a:pt x="2696633" y="9753600"/>
                  <a:pt x="2271183" y="9675283"/>
                  <a:pt x="1885950" y="9518650"/>
                </a:cubicBezTo>
                <a:cubicBezTo>
                  <a:pt x="1500716" y="9362017"/>
                  <a:pt x="1168400" y="9144000"/>
                  <a:pt x="889000" y="8864600"/>
                </a:cubicBezTo>
                <a:cubicBezTo>
                  <a:pt x="609600" y="8585200"/>
                  <a:pt x="391583" y="8255000"/>
                  <a:pt x="234950" y="7874000"/>
                </a:cubicBezTo>
                <a:cubicBezTo>
                  <a:pt x="78316" y="7493000"/>
                  <a:pt x="0" y="7078134"/>
                  <a:pt x="0" y="6629400"/>
                </a:cubicBezTo>
                <a:cubicBezTo>
                  <a:pt x="0" y="6180667"/>
                  <a:pt x="78316" y="5765800"/>
                  <a:pt x="234950" y="5384800"/>
                </a:cubicBezTo>
                <a:cubicBezTo>
                  <a:pt x="391583" y="5003800"/>
                  <a:pt x="609600" y="4673600"/>
                  <a:pt x="889000" y="4394200"/>
                </a:cubicBezTo>
                <a:cubicBezTo>
                  <a:pt x="1168400" y="4114800"/>
                  <a:pt x="1500716" y="3896784"/>
                  <a:pt x="1885950" y="3740150"/>
                </a:cubicBezTo>
                <a:cubicBezTo>
                  <a:pt x="2271183" y="3583517"/>
                  <a:pt x="2696633" y="3505200"/>
                  <a:pt x="3162300" y="3505200"/>
                </a:cubicBezTo>
                <a:cubicBezTo>
                  <a:pt x="3357033" y="3505200"/>
                  <a:pt x="3562350" y="3526367"/>
                  <a:pt x="3778250" y="3568700"/>
                </a:cubicBezTo>
                <a:cubicBezTo>
                  <a:pt x="3994150" y="3611034"/>
                  <a:pt x="4203700" y="3678767"/>
                  <a:pt x="4406900" y="3771900"/>
                </a:cubicBezTo>
                <a:cubicBezTo>
                  <a:pt x="4610100" y="3865034"/>
                  <a:pt x="4804833" y="3983567"/>
                  <a:pt x="4991100" y="4127500"/>
                </a:cubicBezTo>
                <a:cubicBezTo>
                  <a:pt x="5177366" y="4271434"/>
                  <a:pt x="5338233" y="4445000"/>
                  <a:pt x="5473700" y="4648200"/>
                </a:cubicBezTo>
                <a:lnTo>
                  <a:pt x="5499100" y="4648200"/>
                </a:lnTo>
                <a:lnTo>
                  <a:pt x="5499100" y="0"/>
                </a:lnTo>
                <a:lnTo>
                  <a:pt x="63373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" name="Freeform 225"/>
          <p:cNvSpPr/>
          <p:nvPr/>
        </p:nvSpPr>
        <p:spPr>
          <a:xfrm>
            <a:off x="15062302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" name="Freeform 226"/>
          <p:cNvSpPr/>
          <p:nvPr/>
        </p:nvSpPr>
        <p:spPr>
          <a:xfrm>
            <a:off x="15891561" y="18699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" name="Rectangle 227"/>
          <p:cNvSpPr/>
          <p:nvPr/>
        </p:nvSpPr>
        <p:spPr>
          <a:xfrm>
            <a:off x="1739900" y="3713481"/>
            <a:ext cx="4537049" cy="1219198"/>
          </a:xfrm>
          <a:prstGeom prst="rect">
            <a:avLst/>
          </a:prstGeom>
        </p:spPr>
      </p:sp>
      <p:sp>
        <p:nvSpPr>
          <p:cNvPr id="228" name="Freeform 228"/>
          <p:cNvSpPr/>
          <p:nvPr/>
        </p:nvSpPr>
        <p:spPr>
          <a:xfrm>
            <a:off x="1821751" y="3967480"/>
            <a:ext cx="554148" cy="731520"/>
          </a:xfrm>
          <a:custGeom>
            <a:avLst/>
            <a:gdLst/>
            <a:ahLst/>
            <a:cxnLst/>
            <a:rect l="0" t="0" r="0" b="0"/>
            <a:pathLst>
              <a:path w="6926858" h="9144000">
                <a:moveTo>
                  <a:pt x="6703616" y="1612900"/>
                </a:moveTo>
                <a:lnTo>
                  <a:pt x="1866702" y="1612900"/>
                </a:lnTo>
                <a:lnTo>
                  <a:pt x="1866702" y="3568700"/>
                </a:lnTo>
                <a:lnTo>
                  <a:pt x="6306741" y="3568700"/>
                </a:lnTo>
                <a:lnTo>
                  <a:pt x="6306741" y="5156200"/>
                </a:lnTo>
                <a:lnTo>
                  <a:pt x="1866702" y="5156200"/>
                </a:lnTo>
                <a:lnTo>
                  <a:pt x="1866702" y="7505700"/>
                </a:lnTo>
                <a:lnTo>
                  <a:pt x="6926858" y="7505700"/>
                </a:lnTo>
                <a:lnTo>
                  <a:pt x="6926858" y="9144000"/>
                </a:lnTo>
                <a:lnTo>
                  <a:pt x="0" y="9144000"/>
                </a:lnTo>
                <a:lnTo>
                  <a:pt x="0" y="0"/>
                </a:lnTo>
                <a:lnTo>
                  <a:pt x="6703616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" name="Freeform 229"/>
          <p:cNvSpPr/>
          <p:nvPr/>
        </p:nvSpPr>
        <p:spPr>
          <a:xfrm>
            <a:off x="2430478" y="4158488"/>
            <a:ext cx="538257" cy="540512"/>
          </a:xfrm>
          <a:custGeom>
            <a:avLst/>
            <a:gdLst/>
            <a:ahLst/>
            <a:cxnLst/>
            <a:rect l="0" t="0" r="0" b="0"/>
            <a:pathLst>
              <a:path w="6728222" h="6756400">
                <a:moveTo>
                  <a:pt x="4830564" y="0"/>
                </a:moveTo>
                <a:lnTo>
                  <a:pt x="6728222" y="0"/>
                </a:lnTo>
                <a:lnTo>
                  <a:pt x="4291211" y="6756400"/>
                </a:lnTo>
                <a:lnTo>
                  <a:pt x="2424510" y="6756400"/>
                </a:lnTo>
                <a:lnTo>
                  <a:pt x="0" y="0"/>
                </a:lnTo>
                <a:lnTo>
                  <a:pt x="1984375" y="0"/>
                </a:lnTo>
                <a:lnTo>
                  <a:pt x="3391892" y="498356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Freeform 230"/>
          <p:cNvSpPr/>
          <p:nvPr/>
        </p:nvSpPr>
        <p:spPr>
          <a:xfrm>
            <a:off x="3011944" y="4144264"/>
            <a:ext cx="506507" cy="572008"/>
          </a:xfrm>
          <a:custGeom>
            <a:avLst/>
            <a:gdLst/>
            <a:ahLst/>
            <a:cxnLst/>
            <a:rect l="0" t="0" r="0" b="0"/>
            <a:pathLst>
              <a:path w="6331347" h="7150100">
                <a:moveTo>
                  <a:pt x="4185841" y="3640733"/>
                </a:moveTo>
                <a:cubicBezTo>
                  <a:pt x="4074187" y="3711377"/>
                  <a:pt x="3961474" y="3768527"/>
                  <a:pt x="3847703" y="3812183"/>
                </a:cubicBezTo>
                <a:cubicBezTo>
                  <a:pt x="3734065" y="3855840"/>
                  <a:pt x="3578027" y="3896387"/>
                  <a:pt x="3379589" y="3933825"/>
                </a:cubicBezTo>
                <a:lnTo>
                  <a:pt x="2982714" y="4008636"/>
                </a:lnTo>
                <a:cubicBezTo>
                  <a:pt x="2610710" y="4075179"/>
                  <a:pt x="2344076" y="4156274"/>
                  <a:pt x="2182813" y="4251921"/>
                </a:cubicBezTo>
                <a:cubicBezTo>
                  <a:pt x="1909895" y="4414110"/>
                  <a:pt x="1773436" y="4665663"/>
                  <a:pt x="1773436" y="5006579"/>
                </a:cubicBezTo>
                <a:cubicBezTo>
                  <a:pt x="1773436" y="5310188"/>
                  <a:pt x="1857111" y="5529594"/>
                  <a:pt x="2024460" y="5664796"/>
                </a:cubicBezTo>
                <a:cubicBezTo>
                  <a:pt x="2191941" y="5799866"/>
                  <a:pt x="2395604" y="5867400"/>
                  <a:pt x="2635449" y="5867400"/>
                </a:cubicBezTo>
                <a:cubicBezTo>
                  <a:pt x="3015787" y="5867400"/>
                  <a:pt x="3366162" y="5755151"/>
                  <a:pt x="3686572" y="5530652"/>
                </a:cubicBezTo>
                <a:cubicBezTo>
                  <a:pt x="4006982" y="5306021"/>
                  <a:pt x="4173406" y="4896446"/>
                  <a:pt x="4185841" y="4301927"/>
                </a:cubicBezTo>
                <a:close/>
                <a:moveTo>
                  <a:pt x="3113088" y="2815432"/>
                </a:moveTo>
                <a:cubicBezTo>
                  <a:pt x="3439584" y="2774025"/>
                  <a:pt x="3673145" y="2722232"/>
                  <a:pt x="3813771" y="2660055"/>
                </a:cubicBezTo>
                <a:cubicBezTo>
                  <a:pt x="4065918" y="2552237"/>
                  <a:pt x="4191992" y="2384293"/>
                  <a:pt x="4191992" y="2156222"/>
                </a:cubicBezTo>
                <a:cubicBezTo>
                  <a:pt x="4191992" y="1878410"/>
                  <a:pt x="4095882" y="1686653"/>
                  <a:pt x="3903663" y="1580952"/>
                </a:cubicBezTo>
                <a:cubicBezTo>
                  <a:pt x="3711443" y="1475251"/>
                  <a:pt x="3429265" y="1422400"/>
                  <a:pt x="3057128" y="1422400"/>
                </a:cubicBezTo>
                <a:cubicBezTo>
                  <a:pt x="2639616" y="1422400"/>
                  <a:pt x="2344010" y="1525390"/>
                  <a:pt x="2170311" y="1731368"/>
                </a:cubicBezTo>
                <a:cubicBezTo>
                  <a:pt x="2046354" y="1883900"/>
                  <a:pt x="1963672" y="2089944"/>
                  <a:pt x="1922264" y="2349500"/>
                </a:cubicBezTo>
                <a:lnTo>
                  <a:pt x="217091" y="2349500"/>
                </a:lnTo>
                <a:cubicBezTo>
                  <a:pt x="254265" y="1758554"/>
                  <a:pt x="419629" y="1272977"/>
                  <a:pt x="713185" y="892771"/>
                </a:cubicBezTo>
                <a:cubicBezTo>
                  <a:pt x="1180307" y="297591"/>
                  <a:pt x="1982325" y="0"/>
                  <a:pt x="3119239" y="0"/>
                </a:cubicBezTo>
                <a:cubicBezTo>
                  <a:pt x="3859279" y="0"/>
                  <a:pt x="4516570" y="147440"/>
                  <a:pt x="5091113" y="442318"/>
                </a:cubicBezTo>
                <a:cubicBezTo>
                  <a:pt x="5665788" y="737196"/>
                  <a:pt x="5953125" y="1292358"/>
                  <a:pt x="5953125" y="2107804"/>
                </a:cubicBezTo>
                <a:lnTo>
                  <a:pt x="5953125" y="5212160"/>
                </a:lnTo>
                <a:cubicBezTo>
                  <a:pt x="5953125" y="5427398"/>
                  <a:pt x="5957226" y="5688145"/>
                  <a:pt x="5965428" y="5994400"/>
                </a:cubicBezTo>
                <a:cubicBezTo>
                  <a:pt x="5977864" y="6224985"/>
                  <a:pt x="6012987" y="6381420"/>
                  <a:pt x="6070799" y="6463705"/>
                </a:cubicBezTo>
                <a:cubicBezTo>
                  <a:pt x="6128742" y="6545991"/>
                  <a:pt x="6215592" y="6613922"/>
                  <a:pt x="6331347" y="6667500"/>
                </a:cubicBezTo>
                <a:lnTo>
                  <a:pt x="6331347" y="6934200"/>
                </a:lnTo>
                <a:lnTo>
                  <a:pt x="4409083" y="6934200"/>
                </a:lnTo>
                <a:cubicBezTo>
                  <a:pt x="4355240" y="6798469"/>
                  <a:pt x="4318000" y="6671006"/>
                  <a:pt x="4297363" y="6551811"/>
                </a:cubicBezTo>
                <a:cubicBezTo>
                  <a:pt x="4276725" y="6432617"/>
                  <a:pt x="4260189" y="6296952"/>
                  <a:pt x="4247753" y="6144816"/>
                </a:cubicBezTo>
                <a:cubicBezTo>
                  <a:pt x="4003807" y="6409532"/>
                  <a:pt x="3722688" y="6635023"/>
                  <a:pt x="3404394" y="6821290"/>
                </a:cubicBezTo>
                <a:cubicBezTo>
                  <a:pt x="3024056" y="7040496"/>
                  <a:pt x="2594108" y="7150100"/>
                  <a:pt x="2114550" y="7150100"/>
                </a:cubicBezTo>
                <a:cubicBezTo>
                  <a:pt x="1502701" y="7150100"/>
                  <a:pt x="997281" y="6974945"/>
                  <a:pt x="598289" y="6624638"/>
                </a:cubicBezTo>
                <a:cubicBezTo>
                  <a:pt x="199430" y="6274330"/>
                  <a:pt x="0" y="5777839"/>
                  <a:pt x="0" y="5135166"/>
                </a:cubicBezTo>
                <a:cubicBezTo>
                  <a:pt x="0" y="4301861"/>
                  <a:pt x="320411" y="3698611"/>
                  <a:pt x="961232" y="3325416"/>
                </a:cubicBezTo>
                <a:cubicBezTo>
                  <a:pt x="1312598" y="3122216"/>
                  <a:pt x="1829329" y="2977092"/>
                  <a:pt x="2511425" y="2890044"/>
                </a:cubicBezTo>
                <a:close/>
                <a:moveTo>
                  <a:pt x="320595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" name="Freeform 231"/>
          <p:cNvSpPr/>
          <p:nvPr/>
        </p:nvSpPr>
        <p:spPr>
          <a:xfrm>
            <a:off x="3614746" y="4144264"/>
            <a:ext cx="489140" cy="554736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" name="Freeform 232"/>
          <p:cNvSpPr/>
          <p:nvPr/>
        </p:nvSpPr>
        <p:spPr>
          <a:xfrm>
            <a:off x="4450175" y="3967480"/>
            <a:ext cx="650382" cy="731520"/>
          </a:xfrm>
          <a:custGeom>
            <a:avLst/>
            <a:gdLst/>
            <a:ahLst/>
            <a:cxnLst/>
            <a:rect l="0" t="0" r="0" b="0"/>
            <a:pathLst>
              <a:path w="8129786" h="9144000">
                <a:moveTo>
                  <a:pt x="5965428" y="0"/>
                </a:moveTo>
                <a:lnTo>
                  <a:pt x="8129786" y="0"/>
                </a:lnTo>
                <a:lnTo>
                  <a:pt x="5072460" y="5700515"/>
                </a:lnTo>
                <a:lnTo>
                  <a:pt x="5072460" y="9144000"/>
                </a:lnTo>
                <a:lnTo>
                  <a:pt x="3162499" y="9144000"/>
                </a:lnTo>
                <a:lnTo>
                  <a:pt x="3162499" y="5700713"/>
                </a:lnTo>
                <a:lnTo>
                  <a:pt x="0" y="0"/>
                </a:lnTo>
                <a:lnTo>
                  <a:pt x="2251075" y="0"/>
                </a:lnTo>
                <a:lnTo>
                  <a:pt x="4148535" y="3982641"/>
                </a:lnTo>
                <a:close/>
                <a:moveTo>
                  <a:pt x="4067969" y="0"/>
                </a:moveTo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" name="Freeform 233"/>
          <p:cNvSpPr/>
          <p:nvPr/>
        </p:nvSpPr>
        <p:spPr>
          <a:xfrm>
            <a:off x="5068350" y="4141216"/>
            <a:ext cx="552640" cy="576072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" name="Freeform 234"/>
          <p:cNvSpPr/>
          <p:nvPr/>
        </p:nvSpPr>
        <p:spPr>
          <a:xfrm>
            <a:off x="5718181" y="4144264"/>
            <a:ext cx="488156" cy="566928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101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" name="Rectangle 235"/>
          <p:cNvSpPr/>
          <p:nvPr/>
        </p:nvSpPr>
        <p:spPr>
          <a:xfrm>
            <a:off x="1739900" y="5446715"/>
            <a:ext cx="9780905" cy="1582735"/>
          </a:xfrm>
          <a:prstGeom prst="rect">
            <a:avLst/>
          </a:prstGeom>
        </p:spPr>
      </p:sp>
      <p:sp>
        <p:nvSpPr>
          <p:cNvPr id="236" name="Freeform 236"/>
          <p:cNvSpPr/>
          <p:nvPr/>
        </p:nvSpPr>
        <p:spPr>
          <a:xfrm>
            <a:off x="1773237" y="5805490"/>
            <a:ext cx="171450" cy="17145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7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" name="Freeform 237"/>
          <p:cNvSpPr/>
          <p:nvPr/>
        </p:nvSpPr>
        <p:spPr>
          <a:xfrm>
            <a:off x="2348230" y="5664200"/>
            <a:ext cx="316230" cy="457200"/>
          </a:xfrm>
          <a:custGeom>
            <a:avLst/>
            <a:gdLst/>
            <a:ahLst/>
            <a:cxnLst/>
            <a:rect l="0" t="0" r="0" b="0"/>
            <a:pathLst>
              <a:path w="6324600" h="9144000">
                <a:moveTo>
                  <a:pt x="0" y="9144000"/>
                </a:moveTo>
                <a:lnTo>
                  <a:pt x="0" y="0"/>
                </a:lnTo>
                <a:lnTo>
                  <a:pt x="3340100" y="0"/>
                </a:lnTo>
                <a:cubicBezTo>
                  <a:pt x="3932766" y="0"/>
                  <a:pt x="4421716" y="67734"/>
                  <a:pt x="4806950" y="203200"/>
                </a:cubicBezTo>
                <a:cubicBezTo>
                  <a:pt x="5192183" y="338667"/>
                  <a:pt x="5496983" y="524934"/>
                  <a:pt x="5721350" y="762000"/>
                </a:cubicBezTo>
                <a:cubicBezTo>
                  <a:pt x="5945716" y="999067"/>
                  <a:pt x="6102350" y="1272117"/>
                  <a:pt x="6191250" y="1581150"/>
                </a:cubicBezTo>
                <a:cubicBezTo>
                  <a:pt x="6280150" y="1890184"/>
                  <a:pt x="6324600" y="2214034"/>
                  <a:pt x="6324600" y="2552700"/>
                </a:cubicBezTo>
                <a:cubicBezTo>
                  <a:pt x="6324600" y="3060700"/>
                  <a:pt x="6220883" y="3479800"/>
                  <a:pt x="6013450" y="3810000"/>
                </a:cubicBezTo>
                <a:cubicBezTo>
                  <a:pt x="5806016" y="4140200"/>
                  <a:pt x="5537200" y="4400550"/>
                  <a:pt x="5207000" y="4591050"/>
                </a:cubicBezTo>
                <a:cubicBezTo>
                  <a:pt x="4876800" y="4781550"/>
                  <a:pt x="4502150" y="4914900"/>
                  <a:pt x="4083050" y="4991100"/>
                </a:cubicBezTo>
                <a:cubicBezTo>
                  <a:pt x="3663950" y="5067300"/>
                  <a:pt x="3242733" y="5105400"/>
                  <a:pt x="2819400" y="5105400"/>
                </a:cubicBezTo>
                <a:lnTo>
                  <a:pt x="863600" y="5105400"/>
                </a:lnTo>
                <a:lnTo>
                  <a:pt x="863600" y="9144000"/>
                </a:lnTo>
                <a:close/>
                <a:moveTo>
                  <a:pt x="2844800" y="4368800"/>
                </a:moveTo>
                <a:cubicBezTo>
                  <a:pt x="3251200" y="4368800"/>
                  <a:pt x="3615266" y="4343400"/>
                  <a:pt x="3937000" y="4292600"/>
                </a:cubicBezTo>
                <a:cubicBezTo>
                  <a:pt x="4258733" y="4241800"/>
                  <a:pt x="4531783" y="4146550"/>
                  <a:pt x="4756150" y="4006850"/>
                </a:cubicBezTo>
                <a:cubicBezTo>
                  <a:pt x="4980516" y="3867150"/>
                  <a:pt x="5154083" y="3676650"/>
                  <a:pt x="5276850" y="3435350"/>
                </a:cubicBezTo>
                <a:cubicBezTo>
                  <a:pt x="5399616" y="3194050"/>
                  <a:pt x="5461000" y="2878667"/>
                  <a:pt x="5461000" y="2489200"/>
                </a:cubicBezTo>
                <a:cubicBezTo>
                  <a:pt x="5461000" y="1913467"/>
                  <a:pt x="5272616" y="1477434"/>
                  <a:pt x="4895850" y="1181100"/>
                </a:cubicBezTo>
                <a:cubicBezTo>
                  <a:pt x="4519083" y="884767"/>
                  <a:pt x="3920066" y="736600"/>
                  <a:pt x="3098800" y="736600"/>
                </a:cubicBezTo>
                <a:lnTo>
                  <a:pt x="863600" y="736600"/>
                </a:lnTo>
                <a:lnTo>
                  <a:pt x="863600" y="4368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" name="Freeform 238"/>
          <p:cNvSpPr/>
          <p:nvPr/>
        </p:nvSpPr>
        <p:spPr>
          <a:xfrm>
            <a:off x="2734310" y="5783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" name="Freeform 239"/>
          <p:cNvSpPr/>
          <p:nvPr/>
        </p:nvSpPr>
        <p:spPr>
          <a:xfrm>
            <a:off x="2915285" y="5783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" name="Freeform 240"/>
          <p:cNvSpPr/>
          <p:nvPr/>
        </p:nvSpPr>
        <p:spPr>
          <a:xfrm>
            <a:off x="3250565" y="5792470"/>
            <a:ext cx="295910" cy="328930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" name="Freeform 241"/>
          <p:cNvSpPr/>
          <p:nvPr/>
        </p:nvSpPr>
        <p:spPr>
          <a:xfrm>
            <a:off x="3606800" y="5664200"/>
            <a:ext cx="41910" cy="45720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" name="Freeform 242"/>
          <p:cNvSpPr/>
          <p:nvPr/>
        </p:nvSpPr>
        <p:spPr>
          <a:xfrm>
            <a:off x="3722370" y="5783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" name="Freeform 243"/>
          <p:cNvSpPr/>
          <p:nvPr/>
        </p:nvSpPr>
        <p:spPr>
          <a:xfrm>
            <a:off x="4097020" y="579247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Freeform 244"/>
          <p:cNvSpPr/>
          <p:nvPr/>
        </p:nvSpPr>
        <p:spPr>
          <a:xfrm>
            <a:off x="4433569" y="5783580"/>
            <a:ext cx="259080" cy="34671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" name="Freeform 245"/>
          <p:cNvSpPr/>
          <p:nvPr/>
        </p:nvSpPr>
        <p:spPr>
          <a:xfrm>
            <a:off x="4773294" y="5664200"/>
            <a:ext cx="38100" cy="45720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" name="Freeform 246"/>
          <p:cNvSpPr/>
          <p:nvPr/>
        </p:nvSpPr>
        <p:spPr>
          <a:xfrm>
            <a:off x="4874260" y="5792470"/>
            <a:ext cx="294640" cy="458470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" name="Freeform 247"/>
          <p:cNvSpPr/>
          <p:nvPr/>
        </p:nvSpPr>
        <p:spPr>
          <a:xfrm>
            <a:off x="5366384" y="5792470"/>
            <a:ext cx="439420" cy="328930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8" name="Freeform 248"/>
          <p:cNvSpPr/>
          <p:nvPr/>
        </p:nvSpPr>
        <p:spPr>
          <a:xfrm>
            <a:off x="5839459" y="5783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9" name="Freeform 249"/>
          <p:cNvSpPr/>
          <p:nvPr/>
        </p:nvSpPr>
        <p:spPr>
          <a:xfrm>
            <a:off x="6216014" y="5783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" name="Freeform 250"/>
          <p:cNvSpPr/>
          <p:nvPr/>
        </p:nvSpPr>
        <p:spPr>
          <a:xfrm>
            <a:off x="6423025" y="5664200"/>
            <a:ext cx="266065" cy="457200"/>
          </a:xfrm>
          <a:custGeom>
            <a:avLst/>
            <a:gdLst/>
            <a:ahLst/>
            <a:cxnLst/>
            <a:rect l="0" t="0" r="0" b="0"/>
            <a:pathLst>
              <a:path w="53213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5689600"/>
                </a:lnTo>
                <a:lnTo>
                  <a:pt x="3987800" y="2565400"/>
                </a:lnTo>
                <a:lnTo>
                  <a:pt x="5029200" y="2565400"/>
                </a:lnTo>
                <a:lnTo>
                  <a:pt x="2565400" y="4940300"/>
                </a:lnTo>
                <a:lnTo>
                  <a:pt x="5321300" y="9144000"/>
                </a:lnTo>
                <a:lnTo>
                  <a:pt x="4470400" y="9144000"/>
                </a:lnTo>
                <a:lnTo>
                  <a:pt x="2006600" y="5473700"/>
                </a:lnTo>
                <a:lnTo>
                  <a:pt x="762000" y="665480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" name="Freeform 251"/>
          <p:cNvSpPr/>
          <p:nvPr/>
        </p:nvSpPr>
        <p:spPr>
          <a:xfrm>
            <a:off x="6725919" y="5783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" name="Freeform 252"/>
          <p:cNvSpPr/>
          <p:nvPr/>
        </p:nvSpPr>
        <p:spPr>
          <a:xfrm>
            <a:off x="7085965" y="5664200"/>
            <a:ext cx="302260" cy="466090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" name="Freeform 253"/>
          <p:cNvSpPr/>
          <p:nvPr/>
        </p:nvSpPr>
        <p:spPr>
          <a:xfrm>
            <a:off x="7644129" y="5783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" name="Freeform 254"/>
          <p:cNvSpPr/>
          <p:nvPr/>
        </p:nvSpPr>
        <p:spPr>
          <a:xfrm>
            <a:off x="7997190" y="5783580"/>
            <a:ext cx="259080" cy="34671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" name="Freeform 255"/>
          <p:cNvSpPr/>
          <p:nvPr/>
        </p:nvSpPr>
        <p:spPr>
          <a:xfrm>
            <a:off x="8491220" y="5783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" name="Freeform 256"/>
          <p:cNvSpPr/>
          <p:nvPr/>
        </p:nvSpPr>
        <p:spPr>
          <a:xfrm>
            <a:off x="9022080" y="5652135"/>
            <a:ext cx="394970" cy="481330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" name="Freeform 257"/>
          <p:cNvSpPr/>
          <p:nvPr/>
        </p:nvSpPr>
        <p:spPr>
          <a:xfrm>
            <a:off x="9497694" y="5783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" name="Freeform 258"/>
          <p:cNvSpPr/>
          <p:nvPr/>
        </p:nvSpPr>
        <p:spPr>
          <a:xfrm>
            <a:off x="9678669" y="5783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" name="Freeform 259"/>
          <p:cNvSpPr/>
          <p:nvPr/>
        </p:nvSpPr>
        <p:spPr>
          <a:xfrm>
            <a:off x="10032365" y="5783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" name="Freeform 260"/>
          <p:cNvSpPr/>
          <p:nvPr/>
        </p:nvSpPr>
        <p:spPr>
          <a:xfrm>
            <a:off x="10368915" y="5701030"/>
            <a:ext cx="148590" cy="42926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" name="Freeform 261"/>
          <p:cNvSpPr/>
          <p:nvPr/>
        </p:nvSpPr>
        <p:spPr>
          <a:xfrm>
            <a:off x="10582274" y="5664200"/>
            <a:ext cx="41910" cy="45720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" name="Freeform 262"/>
          <p:cNvSpPr/>
          <p:nvPr/>
        </p:nvSpPr>
        <p:spPr>
          <a:xfrm>
            <a:off x="10684510" y="5792470"/>
            <a:ext cx="295910" cy="328930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" name="Freeform 263"/>
          <p:cNvSpPr/>
          <p:nvPr/>
        </p:nvSpPr>
        <p:spPr>
          <a:xfrm>
            <a:off x="11019790" y="5783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" name="Freeform 264"/>
          <p:cNvSpPr/>
          <p:nvPr/>
        </p:nvSpPr>
        <p:spPr>
          <a:xfrm>
            <a:off x="2308860" y="6426200"/>
            <a:ext cx="332740" cy="457200"/>
          </a:xfrm>
          <a:custGeom>
            <a:avLst/>
            <a:gdLst/>
            <a:ahLst/>
            <a:cxnLst/>
            <a:rect l="0" t="0" r="0" b="0"/>
            <a:pathLst>
              <a:path w="6654800" h="9144000">
                <a:moveTo>
                  <a:pt x="0" y="0"/>
                </a:moveTo>
                <a:lnTo>
                  <a:pt x="6654800" y="0"/>
                </a:lnTo>
                <a:lnTo>
                  <a:pt x="6654800" y="736600"/>
                </a:lnTo>
                <a:lnTo>
                  <a:pt x="3759200" y="736600"/>
                </a:lnTo>
                <a:lnTo>
                  <a:pt x="3759200" y="9144000"/>
                </a:lnTo>
                <a:lnTo>
                  <a:pt x="2895600" y="9144000"/>
                </a:lnTo>
                <a:lnTo>
                  <a:pt x="2895600" y="736600"/>
                </a:lnTo>
                <a:lnTo>
                  <a:pt x="0" y="736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5" name="Freeform 265"/>
          <p:cNvSpPr/>
          <p:nvPr/>
        </p:nvSpPr>
        <p:spPr>
          <a:xfrm>
            <a:off x="2609850" y="6545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" name="Freeform 266"/>
          <p:cNvSpPr/>
          <p:nvPr/>
        </p:nvSpPr>
        <p:spPr>
          <a:xfrm>
            <a:off x="2964180" y="6545580"/>
            <a:ext cx="292735" cy="346710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7" name="Freeform 267"/>
          <p:cNvSpPr/>
          <p:nvPr/>
        </p:nvSpPr>
        <p:spPr>
          <a:xfrm>
            <a:off x="3333115" y="6426200"/>
            <a:ext cx="260985" cy="457200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8" name="Freeform 268"/>
          <p:cNvSpPr/>
          <p:nvPr/>
        </p:nvSpPr>
        <p:spPr>
          <a:xfrm>
            <a:off x="3686174" y="654558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" name="Freeform 269"/>
          <p:cNvSpPr/>
          <p:nvPr/>
        </p:nvSpPr>
        <p:spPr>
          <a:xfrm>
            <a:off x="4017645" y="6545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" name="Freeform 270"/>
          <p:cNvSpPr/>
          <p:nvPr/>
        </p:nvSpPr>
        <p:spPr>
          <a:xfrm>
            <a:off x="4398010" y="6426200"/>
            <a:ext cx="38100" cy="457200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Freeform 271"/>
          <p:cNvSpPr/>
          <p:nvPr/>
        </p:nvSpPr>
        <p:spPr>
          <a:xfrm>
            <a:off x="4511675" y="6545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" name="Freeform 272"/>
          <p:cNvSpPr/>
          <p:nvPr/>
        </p:nvSpPr>
        <p:spPr>
          <a:xfrm>
            <a:off x="4876164" y="6545580"/>
            <a:ext cx="302260" cy="472440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" name="Freeform 273"/>
          <p:cNvSpPr/>
          <p:nvPr/>
        </p:nvSpPr>
        <p:spPr>
          <a:xfrm>
            <a:off x="5278120" y="6426200"/>
            <a:ext cx="41910" cy="45720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" name="Freeform 274"/>
          <p:cNvSpPr/>
          <p:nvPr/>
        </p:nvSpPr>
        <p:spPr>
          <a:xfrm>
            <a:off x="5398769" y="6545580"/>
            <a:ext cx="259080" cy="34671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" name="Freeform 275"/>
          <p:cNvSpPr/>
          <p:nvPr/>
        </p:nvSpPr>
        <p:spPr>
          <a:xfrm>
            <a:off x="5699759" y="6463030"/>
            <a:ext cx="148590" cy="42926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" name="Freeform 276"/>
          <p:cNvSpPr/>
          <p:nvPr/>
        </p:nvSpPr>
        <p:spPr>
          <a:xfrm>
            <a:off x="6069330" y="6545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" name="Freeform 277"/>
          <p:cNvSpPr/>
          <p:nvPr/>
        </p:nvSpPr>
        <p:spPr>
          <a:xfrm>
            <a:off x="6405879" y="6463030"/>
            <a:ext cx="148590" cy="42926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" name="Freeform 278"/>
          <p:cNvSpPr/>
          <p:nvPr/>
        </p:nvSpPr>
        <p:spPr>
          <a:xfrm>
            <a:off x="6772592" y="6414770"/>
            <a:ext cx="424785" cy="480060"/>
          </a:xfrm>
          <a:custGeom>
            <a:avLst/>
            <a:gdLst/>
            <a:ahLst/>
            <a:cxnLst/>
            <a:rect l="0" t="0" r="0" b="0"/>
            <a:pathLst>
              <a:path w="8495704" h="9601200">
                <a:moveTo>
                  <a:pt x="6585743" y="3086100"/>
                </a:moveTo>
                <a:cubicBezTo>
                  <a:pt x="6441016" y="2462610"/>
                  <a:pt x="6087533" y="2026974"/>
                  <a:pt x="5525293" y="1779191"/>
                </a:cubicBezTo>
                <a:cubicBezTo>
                  <a:pt x="5211100" y="1642930"/>
                  <a:pt x="4861785" y="1574800"/>
                  <a:pt x="4477345" y="1574800"/>
                </a:cubicBezTo>
                <a:cubicBezTo>
                  <a:pt x="3741406" y="1574800"/>
                  <a:pt x="3136767" y="1852084"/>
                  <a:pt x="2663428" y="2406650"/>
                </a:cubicBezTo>
                <a:cubicBezTo>
                  <a:pt x="2190088" y="2961217"/>
                  <a:pt x="1953418" y="3795118"/>
                  <a:pt x="1953418" y="4908352"/>
                </a:cubicBezTo>
                <a:cubicBezTo>
                  <a:pt x="1953418" y="6029789"/>
                  <a:pt x="2209733" y="6823472"/>
                  <a:pt x="2722364" y="7289404"/>
                </a:cubicBezTo>
                <a:cubicBezTo>
                  <a:pt x="3234994" y="7755335"/>
                  <a:pt x="3817937" y="7988300"/>
                  <a:pt x="4471193" y="7988300"/>
                </a:cubicBezTo>
                <a:cubicBezTo>
                  <a:pt x="5112014" y="7988300"/>
                  <a:pt x="5637014" y="7804746"/>
                  <a:pt x="6046192" y="7437636"/>
                </a:cubicBezTo>
                <a:cubicBezTo>
                  <a:pt x="6455502" y="7070395"/>
                  <a:pt x="6707716" y="6589316"/>
                  <a:pt x="6802834" y="5994400"/>
                </a:cubicBezTo>
                <a:lnTo>
                  <a:pt x="4688085" y="5994400"/>
                </a:lnTo>
                <a:lnTo>
                  <a:pt x="4688085" y="4470400"/>
                </a:lnTo>
                <a:lnTo>
                  <a:pt x="8495704" y="4470400"/>
                </a:lnTo>
                <a:lnTo>
                  <a:pt x="8495704" y="9372600"/>
                </a:lnTo>
                <a:lnTo>
                  <a:pt x="7230665" y="9372600"/>
                </a:lnTo>
                <a:lnTo>
                  <a:pt x="7038379" y="8229600"/>
                </a:lnTo>
                <a:cubicBezTo>
                  <a:pt x="6670476" y="8660210"/>
                  <a:pt x="6339747" y="8963621"/>
                  <a:pt x="6046192" y="9139833"/>
                </a:cubicBezTo>
                <a:cubicBezTo>
                  <a:pt x="5541764" y="9447410"/>
                  <a:pt x="4921646" y="9601200"/>
                  <a:pt x="4185840" y="9601200"/>
                </a:cubicBezTo>
                <a:cubicBezTo>
                  <a:pt x="2974578" y="9601200"/>
                  <a:pt x="1982390" y="9182299"/>
                  <a:pt x="1209278" y="8344496"/>
                </a:cubicBezTo>
                <a:cubicBezTo>
                  <a:pt x="403092" y="7502592"/>
                  <a:pt x="0" y="6351191"/>
                  <a:pt x="0" y="4890294"/>
                </a:cubicBezTo>
                <a:cubicBezTo>
                  <a:pt x="0" y="3412861"/>
                  <a:pt x="407193" y="2228454"/>
                  <a:pt x="1221581" y="1337072"/>
                </a:cubicBezTo>
                <a:cubicBezTo>
                  <a:pt x="2036100" y="445691"/>
                  <a:pt x="3113087" y="0"/>
                  <a:pt x="4452540" y="0"/>
                </a:cubicBezTo>
                <a:cubicBezTo>
                  <a:pt x="5614193" y="0"/>
                  <a:pt x="6547445" y="294349"/>
                  <a:pt x="7252295" y="883047"/>
                </a:cubicBezTo>
                <a:cubicBezTo>
                  <a:pt x="7957277" y="1471746"/>
                  <a:pt x="8361428" y="2206096"/>
                  <a:pt x="8464748" y="3086100"/>
                </a:cubicBezTo>
                <a:close/>
                <a:moveTo>
                  <a:pt x="4446389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" name="Freeform 279"/>
          <p:cNvSpPr/>
          <p:nvPr/>
        </p:nvSpPr>
        <p:spPr>
          <a:xfrm>
            <a:off x="7260612" y="6534785"/>
            <a:ext cx="345400" cy="360045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" name="Freeform 280"/>
          <p:cNvSpPr/>
          <p:nvPr/>
        </p:nvSpPr>
        <p:spPr>
          <a:xfrm>
            <a:off x="7648469" y="6534785"/>
            <a:ext cx="345400" cy="360045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" name="Freeform 281"/>
          <p:cNvSpPr/>
          <p:nvPr/>
        </p:nvSpPr>
        <p:spPr>
          <a:xfrm>
            <a:off x="8036328" y="6536690"/>
            <a:ext cx="326181" cy="484505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" name="Freeform 282"/>
          <p:cNvSpPr/>
          <p:nvPr/>
        </p:nvSpPr>
        <p:spPr>
          <a:xfrm>
            <a:off x="8446817" y="6426835"/>
            <a:ext cx="88364" cy="45656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" name="Freeform 283"/>
          <p:cNvSpPr/>
          <p:nvPr/>
        </p:nvSpPr>
        <p:spPr>
          <a:xfrm>
            <a:off x="8594694" y="6536690"/>
            <a:ext cx="320708" cy="358140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" name="Rectangle 284"/>
          <p:cNvSpPr/>
          <p:nvPr/>
        </p:nvSpPr>
        <p:spPr>
          <a:xfrm>
            <a:off x="1739900" y="7542230"/>
            <a:ext cx="6193282" cy="820720"/>
          </a:xfrm>
          <a:prstGeom prst="rect">
            <a:avLst/>
          </a:prstGeom>
        </p:spPr>
      </p:sp>
      <p:sp>
        <p:nvSpPr>
          <p:cNvPr id="285" name="Freeform 285"/>
          <p:cNvSpPr/>
          <p:nvPr/>
        </p:nvSpPr>
        <p:spPr>
          <a:xfrm>
            <a:off x="1773237" y="7901005"/>
            <a:ext cx="171450" cy="17145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7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" name="Freeform 286"/>
          <p:cNvSpPr/>
          <p:nvPr/>
        </p:nvSpPr>
        <p:spPr>
          <a:xfrm>
            <a:off x="2329180" y="7747635"/>
            <a:ext cx="394970" cy="481330"/>
          </a:xfrm>
          <a:custGeom>
            <a:avLst/>
            <a:gdLst/>
            <a:ahLst/>
            <a:cxnLst/>
            <a:rect l="0" t="0" r="0" b="0"/>
            <a:pathLst>
              <a:path w="7899400" h="9626600">
                <a:moveTo>
                  <a:pt x="6908800" y="2895600"/>
                </a:moveTo>
                <a:cubicBezTo>
                  <a:pt x="6731000" y="2116667"/>
                  <a:pt x="6400800" y="1562100"/>
                  <a:pt x="5918200" y="1231900"/>
                </a:cubicBezTo>
                <a:cubicBezTo>
                  <a:pt x="5435600" y="901700"/>
                  <a:pt x="4804833" y="736600"/>
                  <a:pt x="4025900" y="736600"/>
                </a:cubicBezTo>
                <a:cubicBezTo>
                  <a:pt x="3475566" y="736600"/>
                  <a:pt x="3001433" y="846667"/>
                  <a:pt x="2603500" y="1066800"/>
                </a:cubicBezTo>
                <a:cubicBezTo>
                  <a:pt x="2205566" y="1286934"/>
                  <a:pt x="1877483" y="1583267"/>
                  <a:pt x="1619250" y="1955800"/>
                </a:cubicBezTo>
                <a:cubicBezTo>
                  <a:pt x="1361016" y="2328334"/>
                  <a:pt x="1170516" y="2758017"/>
                  <a:pt x="1047750" y="3244850"/>
                </a:cubicBezTo>
                <a:cubicBezTo>
                  <a:pt x="924983" y="3731684"/>
                  <a:pt x="863600" y="4246034"/>
                  <a:pt x="863600" y="4787900"/>
                </a:cubicBezTo>
                <a:cubicBezTo>
                  <a:pt x="863600" y="5295900"/>
                  <a:pt x="916516" y="5795434"/>
                  <a:pt x="1022350" y="6286500"/>
                </a:cubicBezTo>
                <a:cubicBezTo>
                  <a:pt x="1128183" y="6777567"/>
                  <a:pt x="1303866" y="7215717"/>
                  <a:pt x="1549400" y="7600950"/>
                </a:cubicBezTo>
                <a:cubicBezTo>
                  <a:pt x="1794933" y="7986184"/>
                  <a:pt x="2125133" y="8297334"/>
                  <a:pt x="2540000" y="8534400"/>
                </a:cubicBezTo>
                <a:cubicBezTo>
                  <a:pt x="2954866" y="8771467"/>
                  <a:pt x="3475566" y="8890000"/>
                  <a:pt x="4102100" y="8890000"/>
                </a:cubicBezTo>
                <a:cubicBezTo>
                  <a:pt x="4491566" y="8890000"/>
                  <a:pt x="4847166" y="8826500"/>
                  <a:pt x="5168900" y="8699500"/>
                </a:cubicBezTo>
                <a:cubicBezTo>
                  <a:pt x="5490633" y="8572500"/>
                  <a:pt x="5772150" y="8396817"/>
                  <a:pt x="6013450" y="8172450"/>
                </a:cubicBezTo>
                <a:cubicBezTo>
                  <a:pt x="6254750" y="7948084"/>
                  <a:pt x="6457950" y="7683500"/>
                  <a:pt x="6623050" y="7378700"/>
                </a:cubicBezTo>
                <a:cubicBezTo>
                  <a:pt x="6788150" y="7073900"/>
                  <a:pt x="6913033" y="6739467"/>
                  <a:pt x="6997700" y="6375400"/>
                </a:cubicBezTo>
                <a:lnTo>
                  <a:pt x="7899400" y="6375400"/>
                </a:lnTo>
                <a:cubicBezTo>
                  <a:pt x="7797800" y="6815667"/>
                  <a:pt x="7649633" y="7232650"/>
                  <a:pt x="7454900" y="7626350"/>
                </a:cubicBezTo>
                <a:cubicBezTo>
                  <a:pt x="7260166" y="8020050"/>
                  <a:pt x="7004050" y="8365067"/>
                  <a:pt x="6686550" y="8661400"/>
                </a:cubicBezTo>
                <a:cubicBezTo>
                  <a:pt x="6369050" y="8957734"/>
                  <a:pt x="5983816" y="9192684"/>
                  <a:pt x="5530850" y="9366250"/>
                </a:cubicBezTo>
                <a:cubicBezTo>
                  <a:pt x="5077883" y="9539816"/>
                  <a:pt x="4546600" y="9626600"/>
                  <a:pt x="3937000" y="9626600"/>
                </a:cubicBezTo>
                <a:cubicBezTo>
                  <a:pt x="3234266" y="9626600"/>
                  <a:pt x="2633133" y="9497483"/>
                  <a:pt x="2133600" y="9239250"/>
                </a:cubicBezTo>
                <a:cubicBezTo>
                  <a:pt x="1634066" y="8981017"/>
                  <a:pt x="1225550" y="8631767"/>
                  <a:pt x="908050" y="8191500"/>
                </a:cubicBezTo>
                <a:cubicBezTo>
                  <a:pt x="590550" y="7751234"/>
                  <a:pt x="359833" y="7241117"/>
                  <a:pt x="215900" y="6661150"/>
                </a:cubicBezTo>
                <a:cubicBezTo>
                  <a:pt x="71966" y="6081184"/>
                  <a:pt x="0" y="5465234"/>
                  <a:pt x="0" y="4813300"/>
                </a:cubicBezTo>
                <a:cubicBezTo>
                  <a:pt x="0" y="3941234"/>
                  <a:pt x="107950" y="3200400"/>
                  <a:pt x="323850" y="2590800"/>
                </a:cubicBezTo>
                <a:cubicBezTo>
                  <a:pt x="539750" y="1981200"/>
                  <a:pt x="838200" y="1483784"/>
                  <a:pt x="1219200" y="1098550"/>
                </a:cubicBezTo>
                <a:cubicBezTo>
                  <a:pt x="1600200" y="713317"/>
                  <a:pt x="2048933" y="433917"/>
                  <a:pt x="2565400" y="260350"/>
                </a:cubicBezTo>
                <a:cubicBezTo>
                  <a:pt x="3081866" y="86784"/>
                  <a:pt x="3644900" y="0"/>
                  <a:pt x="4254500" y="0"/>
                </a:cubicBezTo>
                <a:cubicBezTo>
                  <a:pt x="4720166" y="0"/>
                  <a:pt x="5154083" y="61384"/>
                  <a:pt x="5556250" y="184150"/>
                </a:cubicBezTo>
                <a:cubicBezTo>
                  <a:pt x="5958416" y="306917"/>
                  <a:pt x="6314016" y="491067"/>
                  <a:pt x="6623050" y="736600"/>
                </a:cubicBezTo>
                <a:cubicBezTo>
                  <a:pt x="6932083" y="982134"/>
                  <a:pt x="7186083" y="1284817"/>
                  <a:pt x="7385050" y="1644650"/>
                </a:cubicBezTo>
                <a:cubicBezTo>
                  <a:pt x="7584016" y="2004484"/>
                  <a:pt x="7721600" y="2421467"/>
                  <a:pt x="7797800" y="2895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" name="Freeform 287"/>
          <p:cNvSpPr/>
          <p:nvPr/>
        </p:nvSpPr>
        <p:spPr>
          <a:xfrm>
            <a:off x="2781300" y="78790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" name="Freeform 288"/>
          <p:cNvSpPr/>
          <p:nvPr/>
        </p:nvSpPr>
        <p:spPr>
          <a:xfrm>
            <a:off x="3157854" y="78790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" name="Freeform 289"/>
          <p:cNvSpPr/>
          <p:nvPr/>
        </p:nvSpPr>
        <p:spPr>
          <a:xfrm>
            <a:off x="3338829" y="78790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" name="Freeform 290"/>
          <p:cNvSpPr/>
          <p:nvPr/>
        </p:nvSpPr>
        <p:spPr>
          <a:xfrm>
            <a:off x="3891280" y="7759700"/>
            <a:ext cx="373380" cy="457200"/>
          </a:xfrm>
          <a:custGeom>
            <a:avLst/>
            <a:gdLst/>
            <a:ahLst/>
            <a:cxnLst/>
            <a:rect l="0" t="0" r="0" b="0"/>
            <a:pathLst>
              <a:path w="7467600" h="9144000">
                <a:moveTo>
                  <a:pt x="0" y="9144000"/>
                </a:moveTo>
                <a:lnTo>
                  <a:pt x="0" y="0"/>
                </a:lnTo>
                <a:lnTo>
                  <a:pt x="3124200" y="0"/>
                </a:lnTo>
                <a:cubicBezTo>
                  <a:pt x="3378200" y="0"/>
                  <a:pt x="3627966" y="6350"/>
                  <a:pt x="3873500" y="19050"/>
                </a:cubicBezTo>
                <a:cubicBezTo>
                  <a:pt x="4119033" y="31750"/>
                  <a:pt x="4360333" y="61384"/>
                  <a:pt x="4597400" y="107950"/>
                </a:cubicBezTo>
                <a:cubicBezTo>
                  <a:pt x="4834466" y="154517"/>
                  <a:pt x="5065183" y="224367"/>
                  <a:pt x="5289550" y="317500"/>
                </a:cubicBezTo>
                <a:cubicBezTo>
                  <a:pt x="5513916" y="410634"/>
                  <a:pt x="5731933" y="533400"/>
                  <a:pt x="5943600" y="685800"/>
                </a:cubicBezTo>
                <a:cubicBezTo>
                  <a:pt x="6248400" y="905934"/>
                  <a:pt x="6498166" y="1174750"/>
                  <a:pt x="6692900" y="1492250"/>
                </a:cubicBezTo>
                <a:cubicBezTo>
                  <a:pt x="6887633" y="1809750"/>
                  <a:pt x="7042150" y="2144184"/>
                  <a:pt x="7156450" y="2495550"/>
                </a:cubicBezTo>
                <a:cubicBezTo>
                  <a:pt x="7270750" y="2846917"/>
                  <a:pt x="7351183" y="3202517"/>
                  <a:pt x="7397750" y="3562350"/>
                </a:cubicBezTo>
                <a:cubicBezTo>
                  <a:pt x="7444316" y="3922184"/>
                  <a:pt x="7467600" y="4254500"/>
                  <a:pt x="7467600" y="4559300"/>
                </a:cubicBezTo>
                <a:cubicBezTo>
                  <a:pt x="7467600" y="4864100"/>
                  <a:pt x="7448550" y="5173134"/>
                  <a:pt x="7410450" y="5486400"/>
                </a:cubicBezTo>
                <a:cubicBezTo>
                  <a:pt x="7372350" y="5799667"/>
                  <a:pt x="7310966" y="6106584"/>
                  <a:pt x="7226300" y="6407150"/>
                </a:cubicBezTo>
                <a:cubicBezTo>
                  <a:pt x="7141633" y="6707717"/>
                  <a:pt x="7029450" y="6995584"/>
                  <a:pt x="6889750" y="7270750"/>
                </a:cubicBezTo>
                <a:cubicBezTo>
                  <a:pt x="6750050" y="7545917"/>
                  <a:pt x="6574366" y="7797800"/>
                  <a:pt x="6362700" y="8026400"/>
                </a:cubicBezTo>
                <a:cubicBezTo>
                  <a:pt x="6151033" y="8263467"/>
                  <a:pt x="5920316" y="8453967"/>
                  <a:pt x="5670550" y="8597900"/>
                </a:cubicBezTo>
                <a:cubicBezTo>
                  <a:pt x="5420783" y="8741834"/>
                  <a:pt x="5158316" y="8854017"/>
                  <a:pt x="4883150" y="8934450"/>
                </a:cubicBezTo>
                <a:cubicBezTo>
                  <a:pt x="4607983" y="9014884"/>
                  <a:pt x="4322233" y="9069917"/>
                  <a:pt x="4025900" y="9099550"/>
                </a:cubicBezTo>
                <a:cubicBezTo>
                  <a:pt x="3729566" y="9129184"/>
                  <a:pt x="3429000" y="9144000"/>
                  <a:pt x="3124200" y="9144000"/>
                </a:cubicBezTo>
                <a:close/>
                <a:moveTo>
                  <a:pt x="863600" y="8407400"/>
                </a:moveTo>
                <a:lnTo>
                  <a:pt x="2933700" y="8407400"/>
                </a:lnTo>
                <a:cubicBezTo>
                  <a:pt x="3323166" y="8407400"/>
                  <a:pt x="3689350" y="8384117"/>
                  <a:pt x="4032250" y="8337550"/>
                </a:cubicBezTo>
                <a:cubicBezTo>
                  <a:pt x="4375150" y="8290984"/>
                  <a:pt x="4724400" y="8174567"/>
                  <a:pt x="5080000" y="7988300"/>
                </a:cubicBezTo>
                <a:cubicBezTo>
                  <a:pt x="5384800" y="7835900"/>
                  <a:pt x="5634566" y="7628467"/>
                  <a:pt x="5829300" y="7366000"/>
                </a:cubicBezTo>
                <a:cubicBezTo>
                  <a:pt x="6024033" y="7103534"/>
                  <a:pt x="6178550" y="6817784"/>
                  <a:pt x="6292850" y="6508750"/>
                </a:cubicBezTo>
                <a:cubicBezTo>
                  <a:pt x="6407150" y="6199717"/>
                  <a:pt x="6487583" y="5875867"/>
                  <a:pt x="6534150" y="5537200"/>
                </a:cubicBezTo>
                <a:cubicBezTo>
                  <a:pt x="6580716" y="5198534"/>
                  <a:pt x="6604000" y="4872567"/>
                  <a:pt x="6604000" y="4559300"/>
                </a:cubicBezTo>
                <a:cubicBezTo>
                  <a:pt x="6604000" y="4229100"/>
                  <a:pt x="6582833" y="3892550"/>
                  <a:pt x="6540500" y="3549650"/>
                </a:cubicBezTo>
                <a:cubicBezTo>
                  <a:pt x="6498166" y="3206750"/>
                  <a:pt x="6417733" y="2880784"/>
                  <a:pt x="6299200" y="2571750"/>
                </a:cubicBezTo>
                <a:cubicBezTo>
                  <a:pt x="6180666" y="2262717"/>
                  <a:pt x="6019800" y="1979084"/>
                  <a:pt x="5816600" y="1720850"/>
                </a:cubicBezTo>
                <a:cubicBezTo>
                  <a:pt x="5613400" y="1462617"/>
                  <a:pt x="5350933" y="1248834"/>
                  <a:pt x="5029200" y="1079500"/>
                </a:cubicBezTo>
                <a:cubicBezTo>
                  <a:pt x="4758266" y="935567"/>
                  <a:pt x="4436533" y="842434"/>
                  <a:pt x="4064000" y="800100"/>
                </a:cubicBezTo>
                <a:cubicBezTo>
                  <a:pt x="3691466" y="757767"/>
                  <a:pt x="3314700" y="736600"/>
                  <a:pt x="2933700" y="736600"/>
                </a:cubicBezTo>
                <a:lnTo>
                  <a:pt x="863600" y="736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1" name="Freeform 291"/>
          <p:cNvSpPr/>
          <p:nvPr/>
        </p:nvSpPr>
        <p:spPr>
          <a:xfrm>
            <a:off x="4326890" y="78790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" name="Freeform 292"/>
          <p:cNvSpPr/>
          <p:nvPr/>
        </p:nvSpPr>
        <p:spPr>
          <a:xfrm>
            <a:off x="4662170" y="7887970"/>
            <a:ext cx="295910" cy="328930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" name="Freeform 293"/>
          <p:cNvSpPr/>
          <p:nvPr/>
        </p:nvSpPr>
        <p:spPr>
          <a:xfrm>
            <a:off x="5174614" y="78790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" name="Freeform 294"/>
          <p:cNvSpPr/>
          <p:nvPr/>
        </p:nvSpPr>
        <p:spPr>
          <a:xfrm>
            <a:off x="5511165" y="7796530"/>
            <a:ext cx="148590" cy="42926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" name="Freeform 295"/>
          <p:cNvSpPr/>
          <p:nvPr/>
        </p:nvSpPr>
        <p:spPr>
          <a:xfrm>
            <a:off x="5898346" y="7759700"/>
            <a:ext cx="441831" cy="457200"/>
          </a:xfrm>
          <a:custGeom>
            <a:avLst/>
            <a:gdLst/>
            <a:ahLst/>
            <a:cxnLst/>
            <a:rect l="0" t="0" r="0" b="0"/>
            <a:pathLst>
              <a:path w="8836620" h="9144000">
                <a:moveTo>
                  <a:pt x="6089452" y="0"/>
                </a:moveTo>
                <a:lnTo>
                  <a:pt x="8836620" y="0"/>
                </a:lnTo>
                <a:lnTo>
                  <a:pt x="8836620" y="9144000"/>
                </a:lnTo>
                <a:lnTo>
                  <a:pt x="7056834" y="9144000"/>
                </a:lnTo>
                <a:lnTo>
                  <a:pt x="7056834" y="2959100"/>
                </a:lnTo>
                <a:cubicBezTo>
                  <a:pt x="7056834" y="2781300"/>
                  <a:pt x="7058885" y="2532129"/>
                  <a:pt x="7062986" y="2211586"/>
                </a:cubicBezTo>
                <a:cubicBezTo>
                  <a:pt x="7067219" y="1891044"/>
                  <a:pt x="7069336" y="1643923"/>
                  <a:pt x="7069336" y="1470224"/>
                </a:cubicBezTo>
                <a:lnTo>
                  <a:pt x="5339159" y="9144000"/>
                </a:lnTo>
                <a:lnTo>
                  <a:pt x="3484959" y="9144000"/>
                </a:lnTo>
                <a:lnTo>
                  <a:pt x="1767284" y="1470224"/>
                </a:lnTo>
                <a:cubicBezTo>
                  <a:pt x="1767284" y="1643923"/>
                  <a:pt x="1769335" y="1891044"/>
                  <a:pt x="1773436" y="2211586"/>
                </a:cubicBezTo>
                <a:cubicBezTo>
                  <a:pt x="1777669" y="2532129"/>
                  <a:pt x="1779786" y="2781300"/>
                  <a:pt x="1779786" y="2959100"/>
                </a:cubicBezTo>
                <a:lnTo>
                  <a:pt x="1779786" y="9144000"/>
                </a:lnTo>
                <a:lnTo>
                  <a:pt x="0" y="9144000"/>
                </a:lnTo>
                <a:lnTo>
                  <a:pt x="0" y="0"/>
                </a:lnTo>
                <a:lnTo>
                  <a:pt x="2778125" y="0"/>
                </a:lnTo>
                <a:lnTo>
                  <a:pt x="4440039" y="7189986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" name="Freeform 296"/>
          <p:cNvSpPr/>
          <p:nvPr/>
        </p:nvSpPr>
        <p:spPr>
          <a:xfrm>
            <a:off x="6395055" y="7870190"/>
            <a:ext cx="320708" cy="358140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" name="Freeform 297"/>
          <p:cNvSpPr/>
          <p:nvPr/>
        </p:nvSpPr>
        <p:spPr>
          <a:xfrm>
            <a:off x="6740176" y="7787005"/>
            <a:ext cx="189448" cy="435788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" name="Freeform 298"/>
          <p:cNvSpPr/>
          <p:nvPr/>
        </p:nvSpPr>
        <p:spPr>
          <a:xfrm>
            <a:off x="6959697" y="7870190"/>
            <a:ext cx="320708" cy="358140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" name="Freeform 299"/>
          <p:cNvSpPr/>
          <p:nvPr/>
        </p:nvSpPr>
        <p:spPr>
          <a:xfrm>
            <a:off x="7318777" y="7868285"/>
            <a:ext cx="345400" cy="360045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" name="Freeform 300"/>
          <p:cNvSpPr/>
          <p:nvPr/>
        </p:nvSpPr>
        <p:spPr>
          <a:xfrm>
            <a:off x="7726479" y="7870190"/>
            <a:ext cx="196264" cy="346710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" name="Rectangle 301"/>
          <p:cNvSpPr/>
          <p:nvPr/>
        </p:nvSpPr>
        <p:spPr>
          <a:xfrm>
            <a:off x="1739900" y="8875740"/>
            <a:ext cx="9686610" cy="2332645"/>
          </a:xfrm>
          <a:prstGeom prst="rect">
            <a:avLst/>
          </a:prstGeom>
        </p:spPr>
      </p:sp>
      <p:sp>
        <p:nvSpPr>
          <p:cNvPr id="302" name="Freeform 302"/>
          <p:cNvSpPr/>
          <p:nvPr/>
        </p:nvSpPr>
        <p:spPr>
          <a:xfrm>
            <a:off x="1773237" y="9234515"/>
            <a:ext cx="171450" cy="171450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7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" name="Freeform 303"/>
          <p:cNvSpPr/>
          <p:nvPr/>
        </p:nvSpPr>
        <p:spPr>
          <a:xfrm>
            <a:off x="2345690" y="9093200"/>
            <a:ext cx="294640" cy="457200"/>
          </a:xfrm>
          <a:custGeom>
            <a:avLst/>
            <a:gdLst/>
            <a:ahLst/>
            <a:cxnLst/>
            <a:rect l="0" t="0" r="0" b="0"/>
            <a:pathLst>
              <a:path w="5892800" h="9144000">
                <a:moveTo>
                  <a:pt x="0" y="9144000"/>
                </a:moveTo>
                <a:lnTo>
                  <a:pt x="0" y="0"/>
                </a:lnTo>
                <a:lnTo>
                  <a:pt x="5892800" y="0"/>
                </a:lnTo>
                <a:lnTo>
                  <a:pt x="5892800" y="736600"/>
                </a:lnTo>
                <a:lnTo>
                  <a:pt x="863600" y="736600"/>
                </a:lnTo>
                <a:lnTo>
                  <a:pt x="863600" y="4038600"/>
                </a:lnTo>
                <a:lnTo>
                  <a:pt x="5435600" y="4038600"/>
                </a:lnTo>
                <a:lnTo>
                  <a:pt x="5435600" y="4775200"/>
                </a:lnTo>
                <a:lnTo>
                  <a:pt x="863600" y="47752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Freeform 304"/>
          <p:cNvSpPr/>
          <p:nvPr/>
        </p:nvSpPr>
        <p:spPr>
          <a:xfrm>
            <a:off x="2699385" y="9212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Freeform 305"/>
          <p:cNvSpPr/>
          <p:nvPr/>
        </p:nvSpPr>
        <p:spPr>
          <a:xfrm>
            <a:off x="2875915" y="9212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Freeform 306"/>
          <p:cNvSpPr/>
          <p:nvPr/>
        </p:nvSpPr>
        <p:spPr>
          <a:xfrm>
            <a:off x="3245485" y="9212580"/>
            <a:ext cx="447040" cy="337820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" name="Freeform 307"/>
          <p:cNvSpPr/>
          <p:nvPr/>
        </p:nvSpPr>
        <p:spPr>
          <a:xfrm>
            <a:off x="3940810" y="9102725"/>
            <a:ext cx="296545" cy="447675"/>
          </a:xfrm>
          <a:custGeom>
            <a:avLst/>
            <a:gdLst/>
            <a:ahLst/>
            <a:cxnLst/>
            <a:rect l="0" t="0" r="0" b="0"/>
            <a:pathLst>
              <a:path w="5930900" h="8953500">
                <a:moveTo>
                  <a:pt x="266700" y="2933700"/>
                </a:moveTo>
                <a:cubicBezTo>
                  <a:pt x="266700" y="2493434"/>
                  <a:pt x="334433" y="2093384"/>
                  <a:pt x="469900" y="1733550"/>
                </a:cubicBezTo>
                <a:cubicBezTo>
                  <a:pt x="605366" y="1373717"/>
                  <a:pt x="800100" y="1064684"/>
                  <a:pt x="1054100" y="806450"/>
                </a:cubicBezTo>
                <a:cubicBezTo>
                  <a:pt x="1308100" y="548217"/>
                  <a:pt x="1615016" y="349250"/>
                  <a:pt x="1974850" y="209550"/>
                </a:cubicBezTo>
                <a:cubicBezTo>
                  <a:pt x="2334683" y="69850"/>
                  <a:pt x="2734733" y="0"/>
                  <a:pt x="3175000" y="0"/>
                </a:cubicBezTo>
                <a:cubicBezTo>
                  <a:pt x="3623733" y="0"/>
                  <a:pt x="4019550" y="65617"/>
                  <a:pt x="4362450" y="196850"/>
                </a:cubicBezTo>
                <a:cubicBezTo>
                  <a:pt x="4705350" y="328084"/>
                  <a:pt x="4993216" y="503767"/>
                  <a:pt x="5226050" y="723900"/>
                </a:cubicBezTo>
                <a:cubicBezTo>
                  <a:pt x="5458883" y="944034"/>
                  <a:pt x="5634566" y="1206500"/>
                  <a:pt x="5753100" y="1511300"/>
                </a:cubicBezTo>
                <a:cubicBezTo>
                  <a:pt x="5871633" y="1816100"/>
                  <a:pt x="5930900" y="2137834"/>
                  <a:pt x="5930900" y="2476500"/>
                </a:cubicBezTo>
                <a:cubicBezTo>
                  <a:pt x="5930900" y="2874434"/>
                  <a:pt x="5865283" y="3225800"/>
                  <a:pt x="5734050" y="3530600"/>
                </a:cubicBezTo>
                <a:cubicBezTo>
                  <a:pt x="5602816" y="3835400"/>
                  <a:pt x="5429250" y="4106334"/>
                  <a:pt x="5213350" y="4343400"/>
                </a:cubicBezTo>
                <a:cubicBezTo>
                  <a:pt x="4997450" y="4580467"/>
                  <a:pt x="4751916" y="4792134"/>
                  <a:pt x="4476750" y="4978400"/>
                </a:cubicBezTo>
                <a:cubicBezTo>
                  <a:pt x="4201583" y="5164667"/>
                  <a:pt x="3920066" y="5340350"/>
                  <a:pt x="3632200" y="5505450"/>
                </a:cubicBezTo>
                <a:cubicBezTo>
                  <a:pt x="3344333" y="5670550"/>
                  <a:pt x="3060700" y="5829300"/>
                  <a:pt x="2781300" y="5981700"/>
                </a:cubicBezTo>
                <a:cubicBezTo>
                  <a:pt x="2501900" y="6134100"/>
                  <a:pt x="2252133" y="6294967"/>
                  <a:pt x="2032000" y="6464300"/>
                </a:cubicBezTo>
                <a:cubicBezTo>
                  <a:pt x="1888066" y="6574367"/>
                  <a:pt x="1748366" y="6690784"/>
                  <a:pt x="1612900" y="6813550"/>
                </a:cubicBezTo>
                <a:cubicBezTo>
                  <a:pt x="1477433" y="6936317"/>
                  <a:pt x="1354666" y="7069667"/>
                  <a:pt x="1244600" y="7213600"/>
                </a:cubicBezTo>
                <a:cubicBezTo>
                  <a:pt x="1134533" y="7357534"/>
                  <a:pt x="1045633" y="7516284"/>
                  <a:pt x="977900" y="7689850"/>
                </a:cubicBezTo>
                <a:cubicBezTo>
                  <a:pt x="910166" y="7863417"/>
                  <a:pt x="872066" y="8056034"/>
                  <a:pt x="863600" y="8267700"/>
                </a:cubicBezTo>
                <a:lnTo>
                  <a:pt x="5854700" y="8267700"/>
                </a:lnTo>
                <a:lnTo>
                  <a:pt x="5854700" y="8953500"/>
                </a:lnTo>
                <a:lnTo>
                  <a:pt x="0" y="8953500"/>
                </a:lnTo>
                <a:cubicBezTo>
                  <a:pt x="8466" y="8521700"/>
                  <a:pt x="55033" y="8132234"/>
                  <a:pt x="139700" y="7785100"/>
                </a:cubicBezTo>
                <a:cubicBezTo>
                  <a:pt x="224366" y="7437967"/>
                  <a:pt x="410633" y="7099300"/>
                  <a:pt x="698500" y="6769100"/>
                </a:cubicBezTo>
                <a:cubicBezTo>
                  <a:pt x="1011766" y="6413500"/>
                  <a:pt x="1335616" y="6108700"/>
                  <a:pt x="1670050" y="5854700"/>
                </a:cubicBezTo>
                <a:cubicBezTo>
                  <a:pt x="2004483" y="5600700"/>
                  <a:pt x="2332566" y="5374217"/>
                  <a:pt x="2654300" y="5175250"/>
                </a:cubicBezTo>
                <a:cubicBezTo>
                  <a:pt x="2976033" y="4976284"/>
                  <a:pt x="3280833" y="4794250"/>
                  <a:pt x="3568700" y="4629150"/>
                </a:cubicBezTo>
                <a:cubicBezTo>
                  <a:pt x="3856566" y="4464050"/>
                  <a:pt x="4110566" y="4284134"/>
                  <a:pt x="4330700" y="4089400"/>
                </a:cubicBezTo>
                <a:cubicBezTo>
                  <a:pt x="4550833" y="3894667"/>
                  <a:pt x="4724400" y="3674534"/>
                  <a:pt x="4851400" y="3429000"/>
                </a:cubicBezTo>
                <a:cubicBezTo>
                  <a:pt x="4978400" y="3183467"/>
                  <a:pt x="5041900" y="2882900"/>
                  <a:pt x="5041900" y="2527300"/>
                </a:cubicBezTo>
                <a:cubicBezTo>
                  <a:pt x="5041900" y="2239434"/>
                  <a:pt x="4991100" y="1981200"/>
                  <a:pt x="4889500" y="1752600"/>
                </a:cubicBezTo>
                <a:cubicBezTo>
                  <a:pt x="4787900" y="1524000"/>
                  <a:pt x="4648200" y="1329267"/>
                  <a:pt x="4470400" y="1168400"/>
                </a:cubicBezTo>
                <a:cubicBezTo>
                  <a:pt x="4292600" y="1007534"/>
                  <a:pt x="4085166" y="886884"/>
                  <a:pt x="3848100" y="806450"/>
                </a:cubicBezTo>
                <a:cubicBezTo>
                  <a:pt x="3611033" y="726017"/>
                  <a:pt x="3352800" y="685800"/>
                  <a:pt x="3073400" y="685800"/>
                </a:cubicBezTo>
                <a:cubicBezTo>
                  <a:pt x="2777066" y="685800"/>
                  <a:pt x="2508250" y="747184"/>
                  <a:pt x="2266950" y="869950"/>
                </a:cubicBezTo>
                <a:cubicBezTo>
                  <a:pt x="2025650" y="992717"/>
                  <a:pt x="1818216" y="1155700"/>
                  <a:pt x="1644650" y="1358900"/>
                </a:cubicBezTo>
                <a:cubicBezTo>
                  <a:pt x="1471083" y="1562100"/>
                  <a:pt x="1337733" y="1799167"/>
                  <a:pt x="1244600" y="2070100"/>
                </a:cubicBezTo>
                <a:cubicBezTo>
                  <a:pt x="1151466" y="2341034"/>
                  <a:pt x="1113366" y="2628900"/>
                  <a:pt x="1130300" y="2933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" name="Freeform 308"/>
          <p:cNvSpPr/>
          <p:nvPr/>
        </p:nvSpPr>
        <p:spPr>
          <a:xfrm>
            <a:off x="4288155" y="9102725"/>
            <a:ext cx="302895" cy="456565"/>
          </a:xfrm>
          <a:custGeom>
            <a:avLst/>
            <a:gdLst/>
            <a:ahLst/>
            <a:cxnLst/>
            <a:rect l="0" t="0" r="0" b="0"/>
            <a:pathLst>
              <a:path w="6057900" h="9131300">
                <a:moveTo>
                  <a:pt x="5245100" y="4546600"/>
                </a:moveTo>
                <a:cubicBezTo>
                  <a:pt x="5245100" y="4064000"/>
                  <a:pt x="5217583" y="3591984"/>
                  <a:pt x="5162550" y="3130550"/>
                </a:cubicBezTo>
                <a:cubicBezTo>
                  <a:pt x="5107516" y="2669117"/>
                  <a:pt x="4999566" y="2256367"/>
                  <a:pt x="4838700" y="1892300"/>
                </a:cubicBezTo>
                <a:cubicBezTo>
                  <a:pt x="4677833" y="1528234"/>
                  <a:pt x="4451350" y="1236134"/>
                  <a:pt x="4159250" y="1016000"/>
                </a:cubicBezTo>
                <a:cubicBezTo>
                  <a:pt x="3867150" y="795867"/>
                  <a:pt x="3484033" y="685800"/>
                  <a:pt x="3009900" y="685800"/>
                </a:cubicBezTo>
                <a:cubicBezTo>
                  <a:pt x="2561166" y="685800"/>
                  <a:pt x="2194983" y="797984"/>
                  <a:pt x="1911350" y="1022350"/>
                </a:cubicBezTo>
                <a:cubicBezTo>
                  <a:pt x="1627716" y="1246717"/>
                  <a:pt x="1405466" y="1545167"/>
                  <a:pt x="1244600" y="1917700"/>
                </a:cubicBezTo>
                <a:cubicBezTo>
                  <a:pt x="1083733" y="2290234"/>
                  <a:pt x="971550" y="2713567"/>
                  <a:pt x="908050" y="3187700"/>
                </a:cubicBezTo>
                <a:cubicBezTo>
                  <a:pt x="844550" y="3661834"/>
                  <a:pt x="812800" y="4144434"/>
                  <a:pt x="812800" y="4635500"/>
                </a:cubicBezTo>
                <a:cubicBezTo>
                  <a:pt x="812800" y="5211234"/>
                  <a:pt x="848783" y="5734050"/>
                  <a:pt x="920750" y="6203950"/>
                </a:cubicBezTo>
                <a:cubicBezTo>
                  <a:pt x="992716" y="6673850"/>
                  <a:pt x="1113366" y="7073900"/>
                  <a:pt x="1282700" y="7404100"/>
                </a:cubicBezTo>
                <a:cubicBezTo>
                  <a:pt x="1452033" y="7734300"/>
                  <a:pt x="1678516" y="7990417"/>
                  <a:pt x="1962150" y="8172450"/>
                </a:cubicBezTo>
                <a:cubicBezTo>
                  <a:pt x="2245783" y="8354484"/>
                  <a:pt x="2603500" y="8445500"/>
                  <a:pt x="3035300" y="8445500"/>
                </a:cubicBezTo>
                <a:cubicBezTo>
                  <a:pt x="3517900" y="8445500"/>
                  <a:pt x="3905250" y="8326967"/>
                  <a:pt x="4197350" y="8089900"/>
                </a:cubicBezTo>
                <a:cubicBezTo>
                  <a:pt x="4489450" y="7852834"/>
                  <a:pt x="4711700" y="7548034"/>
                  <a:pt x="4864100" y="7175500"/>
                </a:cubicBezTo>
                <a:cubicBezTo>
                  <a:pt x="5016500" y="6802967"/>
                  <a:pt x="5118100" y="6383867"/>
                  <a:pt x="5168900" y="5918200"/>
                </a:cubicBezTo>
                <a:cubicBezTo>
                  <a:pt x="5219700" y="5452534"/>
                  <a:pt x="5245100" y="4995334"/>
                  <a:pt x="5245100" y="4546600"/>
                </a:cubicBezTo>
                <a:close/>
                <a:moveTo>
                  <a:pt x="3035300" y="0"/>
                </a:moveTo>
                <a:cubicBezTo>
                  <a:pt x="3475566" y="0"/>
                  <a:pt x="3856566" y="65617"/>
                  <a:pt x="4178300" y="196850"/>
                </a:cubicBezTo>
                <a:cubicBezTo>
                  <a:pt x="4500033" y="328084"/>
                  <a:pt x="4773083" y="508000"/>
                  <a:pt x="4997450" y="736600"/>
                </a:cubicBezTo>
                <a:cubicBezTo>
                  <a:pt x="5221816" y="965200"/>
                  <a:pt x="5403850" y="1231900"/>
                  <a:pt x="5543550" y="1536700"/>
                </a:cubicBezTo>
                <a:cubicBezTo>
                  <a:pt x="5683250" y="1841500"/>
                  <a:pt x="5791200" y="2165350"/>
                  <a:pt x="5867400" y="2508250"/>
                </a:cubicBezTo>
                <a:cubicBezTo>
                  <a:pt x="5943600" y="2851150"/>
                  <a:pt x="5994400" y="3204634"/>
                  <a:pt x="6019800" y="3568700"/>
                </a:cubicBezTo>
                <a:cubicBezTo>
                  <a:pt x="6045200" y="3932767"/>
                  <a:pt x="6057900" y="4288367"/>
                  <a:pt x="6057900" y="4635500"/>
                </a:cubicBezTo>
                <a:cubicBezTo>
                  <a:pt x="6057900" y="5228167"/>
                  <a:pt x="6015566" y="5795434"/>
                  <a:pt x="5930900" y="6337300"/>
                </a:cubicBezTo>
                <a:cubicBezTo>
                  <a:pt x="5846233" y="6879167"/>
                  <a:pt x="5691716" y="7357534"/>
                  <a:pt x="5467350" y="7772400"/>
                </a:cubicBezTo>
                <a:cubicBezTo>
                  <a:pt x="5242983" y="8187267"/>
                  <a:pt x="4936066" y="8517467"/>
                  <a:pt x="4546600" y="8763000"/>
                </a:cubicBezTo>
                <a:cubicBezTo>
                  <a:pt x="4157133" y="9008533"/>
                  <a:pt x="3653366" y="9131300"/>
                  <a:pt x="3035300" y="9131300"/>
                </a:cubicBezTo>
                <a:cubicBezTo>
                  <a:pt x="2417233" y="9131300"/>
                  <a:pt x="1911350" y="9008533"/>
                  <a:pt x="1517650" y="8763000"/>
                </a:cubicBezTo>
                <a:cubicBezTo>
                  <a:pt x="1123950" y="8517467"/>
                  <a:pt x="814916" y="8185150"/>
                  <a:pt x="590550" y="7766050"/>
                </a:cubicBezTo>
                <a:cubicBezTo>
                  <a:pt x="366183" y="7346950"/>
                  <a:pt x="211666" y="6860117"/>
                  <a:pt x="127000" y="6305550"/>
                </a:cubicBezTo>
                <a:cubicBezTo>
                  <a:pt x="42333" y="5750984"/>
                  <a:pt x="0" y="5164667"/>
                  <a:pt x="0" y="4546600"/>
                </a:cubicBezTo>
                <a:cubicBezTo>
                  <a:pt x="0" y="3979334"/>
                  <a:pt x="38100" y="3424767"/>
                  <a:pt x="114300" y="2882900"/>
                </a:cubicBezTo>
                <a:cubicBezTo>
                  <a:pt x="190500" y="2341034"/>
                  <a:pt x="336550" y="1856317"/>
                  <a:pt x="552450" y="1428750"/>
                </a:cubicBezTo>
                <a:cubicBezTo>
                  <a:pt x="768350" y="1001184"/>
                  <a:pt x="1075266" y="656167"/>
                  <a:pt x="1473200" y="393700"/>
                </a:cubicBezTo>
                <a:cubicBezTo>
                  <a:pt x="1871133" y="131234"/>
                  <a:pt x="2391833" y="0"/>
                  <a:pt x="3035300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" name="Freeform 309"/>
          <p:cNvSpPr/>
          <p:nvPr/>
        </p:nvSpPr>
        <p:spPr>
          <a:xfrm>
            <a:off x="4692650" y="9102725"/>
            <a:ext cx="156210" cy="447675"/>
          </a:xfrm>
          <a:custGeom>
            <a:avLst/>
            <a:gdLst/>
            <a:ahLst/>
            <a:cxnLst/>
            <a:rect l="0" t="0" r="0" b="0"/>
            <a:pathLst>
              <a:path w="3124200" h="8953500">
                <a:moveTo>
                  <a:pt x="2311400" y="2298700"/>
                </a:moveTo>
                <a:lnTo>
                  <a:pt x="0" y="2298700"/>
                </a:lnTo>
                <a:lnTo>
                  <a:pt x="0" y="1765300"/>
                </a:lnTo>
                <a:cubicBezTo>
                  <a:pt x="338666" y="1739900"/>
                  <a:pt x="645583" y="1706034"/>
                  <a:pt x="920750" y="1663700"/>
                </a:cubicBezTo>
                <a:cubicBezTo>
                  <a:pt x="1195916" y="1621367"/>
                  <a:pt x="1437216" y="1540934"/>
                  <a:pt x="1644650" y="1422400"/>
                </a:cubicBezTo>
                <a:cubicBezTo>
                  <a:pt x="1852083" y="1303867"/>
                  <a:pt x="2025650" y="1132417"/>
                  <a:pt x="2165350" y="908050"/>
                </a:cubicBezTo>
                <a:cubicBezTo>
                  <a:pt x="2305050" y="683684"/>
                  <a:pt x="2408766" y="381000"/>
                  <a:pt x="2476500" y="0"/>
                </a:cubicBezTo>
                <a:lnTo>
                  <a:pt x="3124200" y="0"/>
                </a:lnTo>
                <a:lnTo>
                  <a:pt x="3124200" y="8953500"/>
                </a:lnTo>
                <a:lnTo>
                  <a:pt x="2311400" y="895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310"/>
          <p:cNvSpPr/>
          <p:nvPr/>
        </p:nvSpPr>
        <p:spPr>
          <a:xfrm>
            <a:off x="4995544" y="9102725"/>
            <a:ext cx="300355" cy="456565"/>
          </a:xfrm>
          <a:custGeom>
            <a:avLst/>
            <a:gdLst/>
            <a:ahLst/>
            <a:cxnLst/>
            <a:rect l="0" t="0" r="0" b="0"/>
            <a:pathLst>
              <a:path w="6007100" h="9131300">
                <a:moveTo>
                  <a:pt x="5029200" y="2197100"/>
                </a:moveTo>
                <a:cubicBezTo>
                  <a:pt x="4936066" y="1739900"/>
                  <a:pt x="4749800" y="1373717"/>
                  <a:pt x="4470400" y="1098550"/>
                </a:cubicBezTo>
                <a:cubicBezTo>
                  <a:pt x="4191000" y="823384"/>
                  <a:pt x="3810000" y="685800"/>
                  <a:pt x="3327400" y="685800"/>
                </a:cubicBezTo>
                <a:cubicBezTo>
                  <a:pt x="2777066" y="685800"/>
                  <a:pt x="2343150" y="817034"/>
                  <a:pt x="2025650" y="1079500"/>
                </a:cubicBezTo>
                <a:cubicBezTo>
                  <a:pt x="1708150" y="1341967"/>
                  <a:pt x="1464733" y="1674284"/>
                  <a:pt x="1295400" y="2076450"/>
                </a:cubicBezTo>
                <a:cubicBezTo>
                  <a:pt x="1126066" y="2478617"/>
                  <a:pt x="1011766" y="2916767"/>
                  <a:pt x="952500" y="3390900"/>
                </a:cubicBezTo>
                <a:cubicBezTo>
                  <a:pt x="893233" y="3865034"/>
                  <a:pt x="846666" y="4313767"/>
                  <a:pt x="812800" y="4737100"/>
                </a:cubicBezTo>
                <a:cubicBezTo>
                  <a:pt x="939800" y="4567767"/>
                  <a:pt x="1073150" y="4398434"/>
                  <a:pt x="1212850" y="4229100"/>
                </a:cubicBezTo>
                <a:cubicBezTo>
                  <a:pt x="1352550" y="4059767"/>
                  <a:pt x="1511300" y="3909484"/>
                  <a:pt x="1689100" y="3778250"/>
                </a:cubicBezTo>
                <a:cubicBezTo>
                  <a:pt x="1866900" y="3647017"/>
                  <a:pt x="2074333" y="3541184"/>
                  <a:pt x="2311400" y="3460750"/>
                </a:cubicBezTo>
                <a:cubicBezTo>
                  <a:pt x="2548466" y="3380317"/>
                  <a:pt x="2832100" y="3340100"/>
                  <a:pt x="3162300" y="3340100"/>
                </a:cubicBezTo>
                <a:cubicBezTo>
                  <a:pt x="4068233" y="3340100"/>
                  <a:pt x="4768850" y="3596217"/>
                  <a:pt x="5264150" y="4108450"/>
                </a:cubicBezTo>
                <a:cubicBezTo>
                  <a:pt x="5759450" y="4620684"/>
                  <a:pt x="6007100" y="5325534"/>
                  <a:pt x="6007100" y="6223000"/>
                </a:cubicBezTo>
                <a:cubicBezTo>
                  <a:pt x="6007100" y="7128934"/>
                  <a:pt x="5757333" y="7840134"/>
                  <a:pt x="5257800" y="8356600"/>
                </a:cubicBezTo>
                <a:cubicBezTo>
                  <a:pt x="4758266" y="8873067"/>
                  <a:pt x="4051300" y="9131300"/>
                  <a:pt x="3136900" y="9131300"/>
                </a:cubicBezTo>
                <a:cubicBezTo>
                  <a:pt x="2688166" y="9131300"/>
                  <a:pt x="2273300" y="9057216"/>
                  <a:pt x="1892300" y="8909050"/>
                </a:cubicBezTo>
                <a:cubicBezTo>
                  <a:pt x="1511300" y="8760884"/>
                  <a:pt x="1181100" y="8517467"/>
                  <a:pt x="901700" y="8178800"/>
                </a:cubicBezTo>
                <a:cubicBezTo>
                  <a:pt x="622300" y="7840134"/>
                  <a:pt x="402166" y="7397750"/>
                  <a:pt x="241300" y="6851650"/>
                </a:cubicBezTo>
                <a:cubicBezTo>
                  <a:pt x="80433" y="6305550"/>
                  <a:pt x="0" y="5638800"/>
                  <a:pt x="0" y="4851400"/>
                </a:cubicBezTo>
                <a:cubicBezTo>
                  <a:pt x="0" y="4318000"/>
                  <a:pt x="46566" y="3765550"/>
                  <a:pt x="139700" y="3194050"/>
                </a:cubicBezTo>
                <a:cubicBezTo>
                  <a:pt x="232833" y="2622550"/>
                  <a:pt x="400050" y="2099734"/>
                  <a:pt x="641350" y="1625600"/>
                </a:cubicBezTo>
                <a:cubicBezTo>
                  <a:pt x="882650" y="1151467"/>
                  <a:pt x="1212850" y="762000"/>
                  <a:pt x="1631950" y="457200"/>
                </a:cubicBezTo>
                <a:cubicBezTo>
                  <a:pt x="2051050" y="152400"/>
                  <a:pt x="2590800" y="0"/>
                  <a:pt x="3251200" y="0"/>
                </a:cubicBezTo>
                <a:cubicBezTo>
                  <a:pt x="3962400" y="0"/>
                  <a:pt x="4555066" y="186267"/>
                  <a:pt x="5029200" y="558800"/>
                </a:cubicBezTo>
                <a:cubicBezTo>
                  <a:pt x="5503333" y="931334"/>
                  <a:pt x="5782733" y="1477434"/>
                  <a:pt x="5867400" y="2197100"/>
                </a:cubicBezTo>
                <a:close/>
                <a:moveTo>
                  <a:pt x="3136900" y="4025900"/>
                </a:moveTo>
                <a:cubicBezTo>
                  <a:pt x="2823633" y="4025900"/>
                  <a:pt x="2542116" y="4085167"/>
                  <a:pt x="2292350" y="4203700"/>
                </a:cubicBezTo>
                <a:cubicBezTo>
                  <a:pt x="2042583" y="4322234"/>
                  <a:pt x="1830916" y="4483100"/>
                  <a:pt x="1657350" y="4686300"/>
                </a:cubicBezTo>
                <a:cubicBezTo>
                  <a:pt x="1483783" y="4889500"/>
                  <a:pt x="1350433" y="5124450"/>
                  <a:pt x="1257300" y="5391150"/>
                </a:cubicBezTo>
                <a:cubicBezTo>
                  <a:pt x="1164166" y="5657850"/>
                  <a:pt x="1117600" y="5943600"/>
                  <a:pt x="1117600" y="6248400"/>
                </a:cubicBezTo>
                <a:cubicBezTo>
                  <a:pt x="1117600" y="6502400"/>
                  <a:pt x="1153583" y="6758517"/>
                  <a:pt x="1225550" y="7016750"/>
                </a:cubicBezTo>
                <a:cubicBezTo>
                  <a:pt x="1297516" y="7274984"/>
                  <a:pt x="1416050" y="7509934"/>
                  <a:pt x="1581150" y="7721600"/>
                </a:cubicBezTo>
                <a:cubicBezTo>
                  <a:pt x="1746250" y="7933267"/>
                  <a:pt x="1955800" y="8106834"/>
                  <a:pt x="2209800" y="8242300"/>
                </a:cubicBezTo>
                <a:cubicBezTo>
                  <a:pt x="2463800" y="8377767"/>
                  <a:pt x="2777066" y="8445500"/>
                  <a:pt x="3149600" y="8445500"/>
                </a:cubicBezTo>
                <a:cubicBezTo>
                  <a:pt x="3530600" y="8445500"/>
                  <a:pt x="3850216" y="8379884"/>
                  <a:pt x="4108450" y="8248650"/>
                </a:cubicBezTo>
                <a:cubicBezTo>
                  <a:pt x="4366683" y="8117417"/>
                  <a:pt x="4576233" y="7943850"/>
                  <a:pt x="4737100" y="7727950"/>
                </a:cubicBezTo>
                <a:cubicBezTo>
                  <a:pt x="4897966" y="7512050"/>
                  <a:pt x="5014383" y="7270750"/>
                  <a:pt x="5086350" y="7004050"/>
                </a:cubicBezTo>
                <a:cubicBezTo>
                  <a:pt x="5158316" y="6737350"/>
                  <a:pt x="5194300" y="6468534"/>
                  <a:pt x="5194300" y="6197600"/>
                </a:cubicBezTo>
                <a:cubicBezTo>
                  <a:pt x="5194300" y="5503334"/>
                  <a:pt x="5027083" y="4967817"/>
                  <a:pt x="4692650" y="4591050"/>
                </a:cubicBezTo>
                <a:cubicBezTo>
                  <a:pt x="4358216" y="4214284"/>
                  <a:pt x="3839633" y="4025900"/>
                  <a:pt x="3136900" y="4025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" name="Freeform 311"/>
          <p:cNvSpPr/>
          <p:nvPr/>
        </p:nvSpPr>
        <p:spPr>
          <a:xfrm>
            <a:off x="5508625" y="9221470"/>
            <a:ext cx="439420" cy="328930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" name="Freeform 312"/>
          <p:cNvSpPr/>
          <p:nvPr/>
        </p:nvSpPr>
        <p:spPr>
          <a:xfrm>
            <a:off x="5981700" y="9212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" name="Freeform 313"/>
          <p:cNvSpPr/>
          <p:nvPr/>
        </p:nvSpPr>
        <p:spPr>
          <a:xfrm>
            <a:off x="6358254" y="9212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" name="Freeform 314"/>
          <p:cNvSpPr/>
          <p:nvPr/>
        </p:nvSpPr>
        <p:spPr>
          <a:xfrm>
            <a:off x="6565264" y="9093200"/>
            <a:ext cx="266065" cy="457200"/>
          </a:xfrm>
          <a:custGeom>
            <a:avLst/>
            <a:gdLst/>
            <a:ahLst/>
            <a:cxnLst/>
            <a:rect l="0" t="0" r="0" b="0"/>
            <a:pathLst>
              <a:path w="53213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5689600"/>
                </a:lnTo>
                <a:lnTo>
                  <a:pt x="3987800" y="2565400"/>
                </a:lnTo>
                <a:lnTo>
                  <a:pt x="5029200" y="2565400"/>
                </a:lnTo>
                <a:lnTo>
                  <a:pt x="2565400" y="4940300"/>
                </a:lnTo>
                <a:lnTo>
                  <a:pt x="5321300" y="9144000"/>
                </a:lnTo>
                <a:lnTo>
                  <a:pt x="4470400" y="9144000"/>
                </a:lnTo>
                <a:lnTo>
                  <a:pt x="2006600" y="5473700"/>
                </a:lnTo>
                <a:lnTo>
                  <a:pt x="762000" y="665480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" name="Freeform 315"/>
          <p:cNvSpPr/>
          <p:nvPr/>
        </p:nvSpPr>
        <p:spPr>
          <a:xfrm>
            <a:off x="6889114" y="9093200"/>
            <a:ext cx="41910" cy="457200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" name="Freeform 316"/>
          <p:cNvSpPr/>
          <p:nvPr/>
        </p:nvSpPr>
        <p:spPr>
          <a:xfrm>
            <a:off x="7026275" y="921258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" name="Freeform 317"/>
          <p:cNvSpPr/>
          <p:nvPr/>
        </p:nvSpPr>
        <p:spPr>
          <a:xfrm>
            <a:off x="7369174" y="9212580"/>
            <a:ext cx="302260" cy="472440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" name="Freeform 318"/>
          <p:cNvSpPr/>
          <p:nvPr/>
        </p:nvSpPr>
        <p:spPr>
          <a:xfrm>
            <a:off x="7904511" y="9088755"/>
            <a:ext cx="195341" cy="461645"/>
          </a:xfrm>
          <a:custGeom>
            <a:avLst/>
            <a:gdLst/>
            <a:ahLst/>
            <a:cxnLst/>
            <a:rect l="0" t="0" r="0" b="0"/>
            <a:pathLst>
              <a:path w="3906837" h="9232900">
                <a:moveTo>
                  <a:pt x="3187501" y="0"/>
                </a:moveTo>
                <a:cubicBezTo>
                  <a:pt x="3299155" y="0"/>
                  <a:pt x="3400425" y="2117"/>
                  <a:pt x="3491309" y="6350"/>
                </a:cubicBezTo>
                <a:cubicBezTo>
                  <a:pt x="3582325" y="10584"/>
                  <a:pt x="3706349" y="16934"/>
                  <a:pt x="3863379" y="25400"/>
                </a:cubicBezTo>
                <a:lnTo>
                  <a:pt x="3863379" y="1460500"/>
                </a:lnTo>
                <a:cubicBezTo>
                  <a:pt x="3764160" y="1460500"/>
                  <a:pt x="3597738" y="1457458"/>
                  <a:pt x="3364110" y="1451372"/>
                </a:cubicBezTo>
                <a:cubicBezTo>
                  <a:pt x="3130616" y="1445155"/>
                  <a:pt x="2969418" y="1496815"/>
                  <a:pt x="2880518" y="1606352"/>
                </a:cubicBezTo>
                <a:cubicBezTo>
                  <a:pt x="2791618" y="1715890"/>
                  <a:pt x="2747168" y="1836871"/>
                  <a:pt x="2747168" y="1969294"/>
                </a:cubicBezTo>
                <a:cubicBezTo>
                  <a:pt x="2747168" y="2101586"/>
                  <a:pt x="2747168" y="2291821"/>
                  <a:pt x="2747168" y="2540000"/>
                </a:cubicBezTo>
                <a:lnTo>
                  <a:pt x="3906837" y="2540000"/>
                </a:lnTo>
                <a:lnTo>
                  <a:pt x="3906837" y="3784600"/>
                </a:lnTo>
                <a:lnTo>
                  <a:pt x="2747168" y="3784600"/>
                </a:lnTo>
                <a:lnTo>
                  <a:pt x="2747168" y="9232900"/>
                </a:lnTo>
                <a:lnTo>
                  <a:pt x="986035" y="9232900"/>
                </a:lnTo>
                <a:lnTo>
                  <a:pt x="986035" y="3784600"/>
                </a:lnTo>
                <a:lnTo>
                  <a:pt x="0" y="3784600"/>
                </a:lnTo>
                <a:lnTo>
                  <a:pt x="0" y="2540000"/>
                </a:lnTo>
                <a:lnTo>
                  <a:pt x="967382" y="2540000"/>
                </a:lnTo>
                <a:lnTo>
                  <a:pt x="967382" y="2102049"/>
                </a:lnTo>
                <a:cubicBezTo>
                  <a:pt x="967382" y="1372328"/>
                  <a:pt x="1089355" y="869818"/>
                  <a:pt x="1333301" y="594519"/>
                </a:cubicBezTo>
                <a:cubicBezTo>
                  <a:pt x="1589682" y="198174"/>
                  <a:pt x="2207749" y="0"/>
                  <a:pt x="3187501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" name="Freeform 319"/>
          <p:cNvSpPr/>
          <p:nvPr/>
        </p:nvSpPr>
        <p:spPr>
          <a:xfrm>
            <a:off x="8148212" y="9203690"/>
            <a:ext cx="305097" cy="354330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" name="Freeform 320"/>
          <p:cNvSpPr/>
          <p:nvPr/>
        </p:nvSpPr>
        <p:spPr>
          <a:xfrm>
            <a:off x="8540416" y="9093835"/>
            <a:ext cx="88364" cy="45656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" name="Freeform 321"/>
          <p:cNvSpPr/>
          <p:nvPr/>
        </p:nvSpPr>
        <p:spPr>
          <a:xfrm>
            <a:off x="8716819" y="9093835"/>
            <a:ext cx="88364" cy="456565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" name="Freeform 322"/>
          <p:cNvSpPr/>
          <p:nvPr/>
        </p:nvSpPr>
        <p:spPr>
          <a:xfrm>
            <a:off x="8864697" y="9331325"/>
            <a:ext cx="177968" cy="83820"/>
          </a:xfrm>
          <a:custGeom>
            <a:avLst/>
            <a:gdLst/>
            <a:ahLst/>
            <a:cxnLst/>
            <a:rect l="0" t="0" r="0" b="0"/>
            <a:pathLst>
              <a:path w="3559374" h="1676400">
                <a:moveTo>
                  <a:pt x="0" y="0"/>
                </a:moveTo>
                <a:lnTo>
                  <a:pt x="3559374" y="0"/>
                </a:lnTo>
                <a:lnTo>
                  <a:pt x="3559374" y="1676400"/>
                </a:lnTo>
                <a:lnTo>
                  <a:pt x="0" y="16764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" name="Freeform 323"/>
          <p:cNvSpPr/>
          <p:nvPr/>
        </p:nvSpPr>
        <p:spPr>
          <a:xfrm>
            <a:off x="9068085" y="9120505"/>
            <a:ext cx="189448" cy="435788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" name="Freeform 324"/>
          <p:cNvSpPr/>
          <p:nvPr/>
        </p:nvSpPr>
        <p:spPr>
          <a:xfrm>
            <a:off x="9315507" y="9090660"/>
            <a:ext cx="89614" cy="459740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" name="Freeform 325"/>
          <p:cNvSpPr/>
          <p:nvPr/>
        </p:nvSpPr>
        <p:spPr>
          <a:xfrm>
            <a:off x="9489122" y="9204960"/>
            <a:ext cx="484931" cy="345440"/>
          </a:xfrm>
          <a:custGeom>
            <a:avLst/>
            <a:gdLst/>
            <a:ahLst/>
            <a:cxnLst/>
            <a:rect l="0" t="0" r="0" b="0"/>
            <a:pathLst>
              <a:path w="9698632" h="6908800">
                <a:moveTo>
                  <a:pt x="7584082" y="0"/>
                </a:moveTo>
                <a:cubicBezTo>
                  <a:pt x="7881739" y="0"/>
                  <a:pt x="8175228" y="57481"/>
                  <a:pt x="8464550" y="172443"/>
                </a:cubicBezTo>
                <a:cubicBezTo>
                  <a:pt x="8754004" y="287272"/>
                  <a:pt x="9016537" y="488355"/>
                  <a:pt x="9252148" y="775693"/>
                </a:cubicBezTo>
                <a:cubicBezTo>
                  <a:pt x="9442384" y="1011569"/>
                  <a:pt x="9570574" y="1301287"/>
                  <a:pt x="9636720" y="1644849"/>
                </a:cubicBezTo>
                <a:cubicBezTo>
                  <a:pt x="9677995" y="1872390"/>
                  <a:pt x="9698632" y="2205501"/>
                  <a:pt x="9698632" y="2644180"/>
                </a:cubicBezTo>
                <a:lnTo>
                  <a:pt x="9686329" y="6908800"/>
                </a:lnTo>
                <a:lnTo>
                  <a:pt x="7875587" y="6908800"/>
                </a:lnTo>
                <a:lnTo>
                  <a:pt x="7875587" y="2602905"/>
                </a:lnTo>
                <a:cubicBezTo>
                  <a:pt x="7875587" y="2346524"/>
                  <a:pt x="7834246" y="2135585"/>
                  <a:pt x="7751564" y="1970088"/>
                </a:cubicBezTo>
                <a:cubicBezTo>
                  <a:pt x="7594401" y="1655763"/>
                  <a:pt x="7305013" y="1498600"/>
                  <a:pt x="6883400" y="1498600"/>
                </a:cubicBezTo>
                <a:cubicBezTo>
                  <a:pt x="6395508" y="1498600"/>
                  <a:pt x="6058561" y="1701271"/>
                  <a:pt x="5872559" y="2106613"/>
                </a:cubicBezTo>
                <a:cubicBezTo>
                  <a:pt x="5777441" y="2321719"/>
                  <a:pt x="5729882" y="2580217"/>
                  <a:pt x="5729882" y="2882107"/>
                </a:cubicBezTo>
                <a:lnTo>
                  <a:pt x="5729882" y="6908800"/>
                </a:lnTo>
                <a:lnTo>
                  <a:pt x="3950096" y="6908800"/>
                </a:lnTo>
                <a:lnTo>
                  <a:pt x="3950096" y="2887266"/>
                </a:lnTo>
                <a:cubicBezTo>
                  <a:pt x="3950096" y="2486555"/>
                  <a:pt x="3908755" y="2195315"/>
                  <a:pt x="3826073" y="2013546"/>
                </a:cubicBezTo>
                <a:cubicBezTo>
                  <a:pt x="3677245" y="1687182"/>
                  <a:pt x="3385806" y="1524000"/>
                  <a:pt x="2951757" y="1524000"/>
                </a:cubicBezTo>
                <a:cubicBezTo>
                  <a:pt x="2447329" y="1524000"/>
                  <a:pt x="2108332" y="1687182"/>
                  <a:pt x="1934765" y="2013546"/>
                </a:cubicBezTo>
                <a:cubicBezTo>
                  <a:pt x="1839647" y="2199415"/>
                  <a:pt x="1792089" y="2476170"/>
                  <a:pt x="1792089" y="2843808"/>
                </a:cubicBezTo>
                <a:lnTo>
                  <a:pt x="1792089" y="6908800"/>
                </a:lnTo>
                <a:lnTo>
                  <a:pt x="0" y="6908800"/>
                </a:lnTo>
                <a:lnTo>
                  <a:pt x="0" y="152400"/>
                </a:lnTo>
                <a:lnTo>
                  <a:pt x="1717675" y="152400"/>
                </a:lnTo>
                <a:lnTo>
                  <a:pt x="1717675" y="1143397"/>
                </a:lnTo>
                <a:cubicBezTo>
                  <a:pt x="1936750" y="793221"/>
                  <a:pt x="2143455" y="543918"/>
                  <a:pt x="2337792" y="395486"/>
                </a:cubicBezTo>
                <a:cubicBezTo>
                  <a:pt x="2680956" y="131829"/>
                  <a:pt x="3125390" y="0"/>
                  <a:pt x="3671093" y="0"/>
                </a:cubicBezTo>
                <a:cubicBezTo>
                  <a:pt x="4187825" y="0"/>
                  <a:pt x="4605337" y="113308"/>
                  <a:pt x="4923631" y="339924"/>
                </a:cubicBezTo>
                <a:cubicBezTo>
                  <a:pt x="5180012" y="550003"/>
                  <a:pt x="5374349" y="819878"/>
                  <a:pt x="5506640" y="1149549"/>
                </a:cubicBezTo>
                <a:cubicBezTo>
                  <a:pt x="5738151" y="753997"/>
                  <a:pt x="6025488" y="463550"/>
                  <a:pt x="6368653" y="278210"/>
                </a:cubicBezTo>
                <a:cubicBezTo>
                  <a:pt x="6732454" y="92737"/>
                  <a:pt x="7137598" y="0"/>
                  <a:pt x="7584082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" name="Freeform 326"/>
          <p:cNvSpPr/>
          <p:nvPr/>
        </p:nvSpPr>
        <p:spPr>
          <a:xfrm>
            <a:off x="10028652" y="9203690"/>
            <a:ext cx="320708" cy="358140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" name="Freeform 327"/>
          <p:cNvSpPr/>
          <p:nvPr/>
        </p:nvSpPr>
        <p:spPr>
          <a:xfrm>
            <a:off x="10567990" y="9212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" name="Freeform 328"/>
          <p:cNvSpPr/>
          <p:nvPr/>
        </p:nvSpPr>
        <p:spPr>
          <a:xfrm>
            <a:off x="10942640" y="921258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" name="Freeform 329"/>
          <p:cNvSpPr/>
          <p:nvPr/>
        </p:nvSpPr>
        <p:spPr>
          <a:xfrm>
            <a:off x="2313275" y="9855200"/>
            <a:ext cx="400595" cy="457200"/>
          </a:xfrm>
          <a:custGeom>
            <a:avLst/>
            <a:gdLst/>
            <a:ahLst/>
            <a:cxnLst/>
            <a:rect l="0" t="0" r="0" b="0"/>
            <a:pathLst>
              <a:path w="8011914" h="9144000">
                <a:moveTo>
                  <a:pt x="6027539" y="0"/>
                </a:moveTo>
                <a:lnTo>
                  <a:pt x="8011914" y="0"/>
                </a:lnTo>
                <a:lnTo>
                  <a:pt x="4892675" y="9144000"/>
                </a:lnTo>
                <a:lnTo>
                  <a:pt x="3088085" y="9144000"/>
                </a:lnTo>
                <a:lnTo>
                  <a:pt x="0" y="0"/>
                </a:lnTo>
                <a:lnTo>
                  <a:pt x="2040136" y="0"/>
                </a:lnTo>
                <a:lnTo>
                  <a:pt x="4024511" y="6941741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" name="Freeform 330"/>
          <p:cNvSpPr/>
          <p:nvPr/>
        </p:nvSpPr>
        <p:spPr>
          <a:xfrm>
            <a:off x="2737758" y="9965690"/>
            <a:ext cx="305097" cy="354330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" name="Freeform 331"/>
          <p:cNvSpPr/>
          <p:nvPr/>
        </p:nvSpPr>
        <p:spPr>
          <a:xfrm>
            <a:off x="3101183" y="9965690"/>
            <a:ext cx="320708" cy="358140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" name="Freeform 332"/>
          <p:cNvSpPr/>
          <p:nvPr/>
        </p:nvSpPr>
        <p:spPr>
          <a:xfrm>
            <a:off x="3479609" y="10219690"/>
            <a:ext cx="93950" cy="92710"/>
          </a:xfrm>
          <a:custGeom>
            <a:avLst/>
            <a:gdLst/>
            <a:ahLst/>
            <a:cxnLst/>
            <a:rect l="0" t="0" r="0" b="0"/>
            <a:pathLst>
              <a:path w="1879004" h="1854200">
                <a:moveTo>
                  <a:pt x="0" y="0"/>
                </a:moveTo>
                <a:lnTo>
                  <a:pt x="1879004" y="0"/>
                </a:lnTo>
                <a:lnTo>
                  <a:pt x="1879004" y="1854200"/>
                </a:lnTo>
                <a:lnTo>
                  <a:pt x="0" y="1854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" name="Freeform 333"/>
          <p:cNvSpPr/>
          <p:nvPr/>
        </p:nvSpPr>
        <p:spPr>
          <a:xfrm>
            <a:off x="3630020" y="9855200"/>
            <a:ext cx="293012" cy="468630"/>
          </a:xfrm>
          <a:custGeom>
            <a:avLst/>
            <a:gdLst/>
            <a:ahLst/>
            <a:cxnLst/>
            <a:rect l="0" t="0" r="0" b="0"/>
            <a:pathLst>
              <a:path w="5860256" h="9372600">
                <a:moveTo>
                  <a:pt x="1804590" y="5676900"/>
                </a:moveTo>
                <a:lnTo>
                  <a:pt x="1804590" y="5887840"/>
                </a:lnTo>
                <a:cubicBezTo>
                  <a:pt x="1821127" y="6594806"/>
                  <a:pt x="1898650" y="7092024"/>
                  <a:pt x="2037159" y="7379494"/>
                </a:cubicBezTo>
                <a:cubicBezTo>
                  <a:pt x="2175668" y="7666832"/>
                  <a:pt x="2472332" y="7810500"/>
                  <a:pt x="2927151" y="7810500"/>
                </a:cubicBezTo>
                <a:cubicBezTo>
                  <a:pt x="3377736" y="7810500"/>
                  <a:pt x="3675393" y="7653338"/>
                  <a:pt x="3820120" y="7339013"/>
                </a:cubicBezTo>
                <a:cubicBezTo>
                  <a:pt x="3906903" y="7152879"/>
                  <a:pt x="3950295" y="6838554"/>
                  <a:pt x="3950295" y="6396038"/>
                </a:cubicBezTo>
                <a:lnTo>
                  <a:pt x="3950295" y="0"/>
                </a:lnTo>
                <a:lnTo>
                  <a:pt x="5860256" y="0"/>
                </a:lnTo>
                <a:lnTo>
                  <a:pt x="5860256" y="6368455"/>
                </a:lnTo>
                <a:cubicBezTo>
                  <a:pt x="5860256" y="7146330"/>
                  <a:pt x="5725914" y="7762875"/>
                  <a:pt x="5457229" y="8218091"/>
                </a:cubicBezTo>
                <a:cubicBezTo>
                  <a:pt x="5002411" y="8987764"/>
                  <a:pt x="4181739" y="9372600"/>
                  <a:pt x="2995215" y="9372600"/>
                </a:cubicBezTo>
                <a:cubicBezTo>
                  <a:pt x="1808691" y="9372600"/>
                  <a:pt x="1012825" y="9060987"/>
                  <a:pt x="607615" y="8437761"/>
                </a:cubicBezTo>
                <a:cubicBezTo>
                  <a:pt x="202538" y="7814535"/>
                  <a:pt x="0" y="6964628"/>
                  <a:pt x="0" y="5888038"/>
                </a:cubicBezTo>
                <a:lnTo>
                  <a:pt x="0" y="56769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" name="Freeform 334"/>
          <p:cNvSpPr/>
          <p:nvPr/>
        </p:nvSpPr>
        <p:spPr>
          <a:xfrm>
            <a:off x="3995737" y="9841230"/>
            <a:ext cx="374868" cy="482600"/>
          </a:xfrm>
          <a:custGeom>
            <a:avLst/>
            <a:gdLst/>
            <a:ahLst/>
            <a:cxnLst/>
            <a:rect l="0" t="0" r="0" b="0"/>
            <a:pathLst>
              <a:path w="7497365" h="9652000">
                <a:moveTo>
                  <a:pt x="1823243" y="6591300"/>
                </a:moveTo>
                <a:cubicBezTo>
                  <a:pt x="1881055" y="7008284"/>
                  <a:pt x="1994759" y="7319963"/>
                  <a:pt x="2164357" y="7526338"/>
                </a:cubicBezTo>
                <a:cubicBezTo>
                  <a:pt x="2474317" y="7902046"/>
                  <a:pt x="3005534" y="8089900"/>
                  <a:pt x="3758009" y="8089900"/>
                </a:cubicBezTo>
                <a:cubicBezTo>
                  <a:pt x="4208594" y="8089900"/>
                  <a:pt x="4574447" y="8040291"/>
                  <a:pt x="4855567" y="7941072"/>
                </a:cubicBezTo>
                <a:cubicBezTo>
                  <a:pt x="5388835" y="7750969"/>
                  <a:pt x="5655468" y="7397552"/>
                  <a:pt x="5655468" y="6880821"/>
                </a:cubicBezTo>
                <a:cubicBezTo>
                  <a:pt x="5655468" y="6579063"/>
                  <a:pt x="5523177" y="6345569"/>
                  <a:pt x="5258593" y="6180336"/>
                </a:cubicBezTo>
                <a:cubicBezTo>
                  <a:pt x="4994010" y="6019073"/>
                  <a:pt x="4578548" y="5876264"/>
                  <a:pt x="4012207" y="5751910"/>
                </a:cubicBezTo>
                <a:lnTo>
                  <a:pt x="3044825" y="5534224"/>
                </a:lnTo>
                <a:cubicBezTo>
                  <a:pt x="2094044" y="5318589"/>
                  <a:pt x="1436753" y="5084631"/>
                  <a:pt x="1072951" y="4832350"/>
                </a:cubicBezTo>
                <a:cubicBezTo>
                  <a:pt x="456869" y="4410605"/>
                  <a:pt x="148828" y="3750998"/>
                  <a:pt x="148828" y="2853532"/>
                </a:cubicBezTo>
                <a:cubicBezTo>
                  <a:pt x="148828" y="2034646"/>
                  <a:pt x="446484" y="1354336"/>
                  <a:pt x="1041796" y="812602"/>
                </a:cubicBezTo>
                <a:cubicBezTo>
                  <a:pt x="1637109" y="270868"/>
                  <a:pt x="2511491" y="0"/>
                  <a:pt x="3664942" y="0"/>
                </a:cubicBezTo>
                <a:cubicBezTo>
                  <a:pt x="4628289" y="0"/>
                  <a:pt x="5449953" y="254927"/>
                  <a:pt x="6129932" y="764779"/>
                </a:cubicBezTo>
                <a:cubicBezTo>
                  <a:pt x="6810044" y="1274499"/>
                  <a:pt x="7166636" y="2014405"/>
                  <a:pt x="7199709" y="2984500"/>
                </a:cubicBezTo>
                <a:lnTo>
                  <a:pt x="5364162" y="2984500"/>
                </a:lnTo>
                <a:cubicBezTo>
                  <a:pt x="5331089" y="2436416"/>
                  <a:pt x="5091310" y="2047016"/>
                  <a:pt x="4644826" y="1816299"/>
                </a:cubicBezTo>
                <a:cubicBezTo>
                  <a:pt x="4347170" y="1663766"/>
                  <a:pt x="3977150" y="1587500"/>
                  <a:pt x="3534767" y="1587500"/>
                </a:cubicBezTo>
                <a:cubicBezTo>
                  <a:pt x="3042906" y="1587500"/>
                  <a:pt x="2650198" y="1686587"/>
                  <a:pt x="2356643" y="1884760"/>
                </a:cubicBezTo>
                <a:cubicBezTo>
                  <a:pt x="2063088" y="2082933"/>
                  <a:pt x="1916310" y="2359555"/>
                  <a:pt x="1916310" y="2714625"/>
                </a:cubicBezTo>
                <a:cubicBezTo>
                  <a:pt x="1916310" y="3040725"/>
                  <a:pt x="2060971" y="3284340"/>
                  <a:pt x="2350293" y="3445471"/>
                </a:cubicBezTo>
                <a:cubicBezTo>
                  <a:pt x="2536295" y="3552759"/>
                  <a:pt x="2933170" y="3678965"/>
                  <a:pt x="3540918" y="3824090"/>
                </a:cubicBezTo>
                <a:lnTo>
                  <a:pt x="5115917" y="4203304"/>
                </a:lnTo>
                <a:cubicBezTo>
                  <a:pt x="5806347" y="4369197"/>
                  <a:pt x="6327312" y="4590918"/>
                  <a:pt x="6678810" y="4868466"/>
                </a:cubicBezTo>
                <a:cubicBezTo>
                  <a:pt x="7224514" y="5299208"/>
                  <a:pt x="7497365" y="5922500"/>
                  <a:pt x="7497365" y="6738343"/>
                </a:cubicBezTo>
                <a:cubicBezTo>
                  <a:pt x="7497365" y="7574955"/>
                  <a:pt x="7178013" y="8269751"/>
                  <a:pt x="6539309" y="8822730"/>
                </a:cubicBezTo>
                <a:cubicBezTo>
                  <a:pt x="5900605" y="9375577"/>
                  <a:pt x="4998310" y="9652000"/>
                  <a:pt x="3832423" y="9652000"/>
                </a:cubicBezTo>
                <a:cubicBezTo>
                  <a:pt x="2641798" y="9652000"/>
                  <a:pt x="1705371" y="9379877"/>
                  <a:pt x="1023143" y="8835629"/>
                </a:cubicBezTo>
                <a:cubicBezTo>
                  <a:pt x="341047" y="8291381"/>
                  <a:pt x="0" y="7543271"/>
                  <a:pt x="0" y="6591300"/>
                </a:cubicBezTo>
                <a:close/>
                <a:moveTo>
                  <a:pt x="367744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Freeform 335"/>
          <p:cNvSpPr/>
          <p:nvPr/>
        </p:nvSpPr>
        <p:spPr>
          <a:xfrm>
            <a:off x="4582269" y="9846310"/>
            <a:ext cx="150495" cy="466090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" name="Freeform 336"/>
          <p:cNvSpPr/>
          <p:nvPr/>
        </p:nvSpPr>
        <p:spPr>
          <a:xfrm>
            <a:off x="4793724" y="9974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Freeform 337"/>
          <p:cNvSpPr/>
          <p:nvPr/>
        </p:nvSpPr>
        <p:spPr>
          <a:xfrm>
            <a:off x="4986763" y="9974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" name="Freeform 338"/>
          <p:cNvSpPr/>
          <p:nvPr/>
        </p:nvSpPr>
        <p:spPr>
          <a:xfrm>
            <a:off x="5351254" y="9974580"/>
            <a:ext cx="447040" cy="337820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" name="Freeform 339"/>
          <p:cNvSpPr/>
          <p:nvPr/>
        </p:nvSpPr>
        <p:spPr>
          <a:xfrm>
            <a:off x="5868144" y="9974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" name="Freeform 340"/>
          <p:cNvSpPr/>
          <p:nvPr/>
        </p:nvSpPr>
        <p:spPr>
          <a:xfrm>
            <a:off x="6202153" y="9983470"/>
            <a:ext cx="439420" cy="328930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" name="Freeform 341"/>
          <p:cNvSpPr/>
          <p:nvPr/>
        </p:nvSpPr>
        <p:spPr>
          <a:xfrm>
            <a:off x="6675229" y="9974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" name="Freeform 342"/>
          <p:cNvSpPr/>
          <p:nvPr/>
        </p:nvSpPr>
        <p:spPr>
          <a:xfrm>
            <a:off x="7051784" y="9974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" name="Freeform 343"/>
          <p:cNvSpPr/>
          <p:nvPr/>
        </p:nvSpPr>
        <p:spPr>
          <a:xfrm>
            <a:off x="7258793" y="9855200"/>
            <a:ext cx="266065" cy="457200"/>
          </a:xfrm>
          <a:custGeom>
            <a:avLst/>
            <a:gdLst/>
            <a:ahLst/>
            <a:cxnLst/>
            <a:rect l="0" t="0" r="0" b="0"/>
            <a:pathLst>
              <a:path w="53213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5689600"/>
                </a:lnTo>
                <a:lnTo>
                  <a:pt x="3987800" y="2565400"/>
                </a:lnTo>
                <a:lnTo>
                  <a:pt x="5029200" y="2565400"/>
                </a:lnTo>
                <a:lnTo>
                  <a:pt x="2565400" y="4940300"/>
                </a:lnTo>
                <a:lnTo>
                  <a:pt x="5321300" y="9144000"/>
                </a:lnTo>
                <a:lnTo>
                  <a:pt x="4470400" y="9144000"/>
                </a:lnTo>
                <a:lnTo>
                  <a:pt x="2006600" y="5473700"/>
                </a:lnTo>
                <a:lnTo>
                  <a:pt x="762000" y="665480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" name="Freeform 344"/>
          <p:cNvSpPr/>
          <p:nvPr/>
        </p:nvSpPr>
        <p:spPr>
          <a:xfrm>
            <a:off x="7597883" y="10256520"/>
            <a:ext cx="46355" cy="55880"/>
          </a:xfrm>
          <a:custGeom>
            <a:avLst/>
            <a:gdLst/>
            <a:ahLst/>
            <a:cxnLst/>
            <a:rect l="0" t="0" r="0" b="0"/>
            <a:pathLst>
              <a:path w="927100" h="1117600">
                <a:moveTo>
                  <a:pt x="0" y="1117600"/>
                </a:moveTo>
                <a:lnTo>
                  <a:pt x="0" y="0"/>
                </a:lnTo>
                <a:lnTo>
                  <a:pt x="927100" y="0"/>
                </a:lnTo>
                <a:lnTo>
                  <a:pt x="927100" y="1117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" name="Rectangle 345"/>
          <p:cNvSpPr/>
          <p:nvPr/>
        </p:nvSpPr>
        <p:spPr>
          <a:xfrm>
            <a:off x="2298700" y="11220450"/>
            <a:ext cx="7395844" cy="762000"/>
          </a:xfrm>
          <a:prstGeom prst="rect">
            <a:avLst/>
          </a:prstGeom>
        </p:spPr>
      </p:sp>
      <p:sp>
        <p:nvSpPr>
          <p:cNvPr id="346" name="Freeform 346"/>
          <p:cNvSpPr/>
          <p:nvPr/>
        </p:nvSpPr>
        <p:spPr>
          <a:xfrm>
            <a:off x="2298700" y="11657330"/>
            <a:ext cx="635000" cy="27940"/>
          </a:xfrm>
          <a:custGeom>
            <a:avLst/>
            <a:gdLst/>
            <a:ahLst/>
            <a:cxnLst/>
            <a:rect l="0" t="0" r="0" b="0"/>
            <a:pathLst>
              <a:path w="12700000" h="558800">
                <a:moveTo>
                  <a:pt x="0" y="558800"/>
                </a:moveTo>
                <a:lnTo>
                  <a:pt x="0" y="0"/>
                </a:lnTo>
                <a:lnTo>
                  <a:pt x="12700000" y="0"/>
                </a:lnTo>
                <a:lnTo>
                  <a:pt x="12700000" y="558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" name="Freeform 347"/>
          <p:cNvSpPr/>
          <p:nvPr/>
        </p:nvSpPr>
        <p:spPr>
          <a:xfrm>
            <a:off x="2984500" y="11515725"/>
            <a:ext cx="317500" cy="324485"/>
          </a:xfrm>
          <a:custGeom>
            <a:avLst/>
            <a:gdLst/>
            <a:ahLst/>
            <a:cxnLst/>
            <a:rect l="0" t="0" r="0" b="0"/>
            <a:pathLst>
              <a:path w="6350000" h="6489700">
                <a:moveTo>
                  <a:pt x="6350000" y="3505200"/>
                </a:moveTo>
                <a:lnTo>
                  <a:pt x="0" y="6489700"/>
                </a:lnTo>
                <a:lnTo>
                  <a:pt x="0" y="5676900"/>
                </a:lnTo>
                <a:lnTo>
                  <a:pt x="5346700" y="3175000"/>
                </a:lnTo>
                <a:lnTo>
                  <a:pt x="0" y="812800"/>
                </a:lnTo>
                <a:lnTo>
                  <a:pt x="0" y="0"/>
                </a:lnTo>
                <a:lnTo>
                  <a:pt x="6350000" y="28321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" name="Freeform 348">
            <a:hlinkClick r:id="rId5"/>
          </p:cNvPr>
          <p:cNvSpPr/>
          <p:nvPr/>
        </p:nvSpPr>
        <p:spPr>
          <a:xfrm>
            <a:off x="3579494" y="11498580"/>
            <a:ext cx="302260" cy="467360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" name="Freeform 349">
            <a:hlinkClick r:id="rId5"/>
          </p:cNvPr>
          <p:cNvSpPr/>
          <p:nvPr/>
        </p:nvSpPr>
        <p:spPr>
          <a:xfrm>
            <a:off x="3946524" y="11498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" name="Freeform 350">
            <a:hlinkClick r:id="rId5"/>
          </p:cNvPr>
          <p:cNvSpPr/>
          <p:nvPr/>
        </p:nvSpPr>
        <p:spPr>
          <a:xfrm>
            <a:off x="4283075" y="11416030"/>
            <a:ext cx="148590" cy="42926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" name="Freeform 351">
            <a:hlinkClick r:id="rId5"/>
          </p:cNvPr>
          <p:cNvSpPr/>
          <p:nvPr/>
        </p:nvSpPr>
        <p:spPr>
          <a:xfrm>
            <a:off x="4494529" y="11498580"/>
            <a:ext cx="146685" cy="337820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" name="Freeform 352">
            <a:hlinkClick r:id="rId5"/>
          </p:cNvPr>
          <p:cNvSpPr/>
          <p:nvPr/>
        </p:nvSpPr>
        <p:spPr>
          <a:xfrm>
            <a:off x="4675504" y="11498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" name="Freeform 353">
            <a:hlinkClick r:id="rId5"/>
          </p:cNvPr>
          <p:cNvSpPr/>
          <p:nvPr/>
        </p:nvSpPr>
        <p:spPr>
          <a:xfrm>
            <a:off x="5024120" y="11498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" name="Freeform 354">
            <a:hlinkClick r:id="rId5"/>
          </p:cNvPr>
          <p:cNvSpPr/>
          <p:nvPr/>
        </p:nvSpPr>
        <p:spPr>
          <a:xfrm>
            <a:off x="5398770" y="1149858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" name="Freeform 355">
            <a:hlinkClick r:id="rId5"/>
          </p:cNvPr>
          <p:cNvSpPr/>
          <p:nvPr/>
        </p:nvSpPr>
        <p:spPr>
          <a:xfrm>
            <a:off x="5770879" y="11780520"/>
            <a:ext cx="46355" cy="55880"/>
          </a:xfrm>
          <a:custGeom>
            <a:avLst/>
            <a:gdLst/>
            <a:ahLst/>
            <a:cxnLst/>
            <a:rect l="0" t="0" r="0" b="0"/>
            <a:pathLst>
              <a:path w="927100" h="1117600">
                <a:moveTo>
                  <a:pt x="0" y="1117600"/>
                </a:moveTo>
                <a:lnTo>
                  <a:pt x="0" y="0"/>
                </a:lnTo>
                <a:lnTo>
                  <a:pt x="927100" y="0"/>
                </a:lnTo>
                <a:lnTo>
                  <a:pt x="927100" y="1117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" name="Freeform 356">
            <a:hlinkClick r:id="rId5"/>
          </p:cNvPr>
          <p:cNvSpPr/>
          <p:nvPr/>
        </p:nvSpPr>
        <p:spPr>
          <a:xfrm>
            <a:off x="5912485" y="11498580"/>
            <a:ext cx="292735" cy="346710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" name="Freeform 357">
            <a:hlinkClick r:id="rId5"/>
          </p:cNvPr>
          <p:cNvSpPr/>
          <p:nvPr/>
        </p:nvSpPr>
        <p:spPr>
          <a:xfrm>
            <a:off x="6259830" y="11498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" name="Freeform 358">
            <a:hlinkClick r:id="rId5"/>
          </p:cNvPr>
          <p:cNvSpPr/>
          <p:nvPr/>
        </p:nvSpPr>
        <p:spPr>
          <a:xfrm>
            <a:off x="6629399" y="11498580"/>
            <a:ext cx="447040" cy="337820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" name="Freeform 359">
            <a:hlinkClick r:id="rId5"/>
          </p:cNvPr>
          <p:cNvSpPr/>
          <p:nvPr/>
        </p:nvSpPr>
        <p:spPr>
          <a:xfrm>
            <a:off x="7115809" y="11367135"/>
            <a:ext cx="184785" cy="526415"/>
          </a:xfrm>
          <a:custGeom>
            <a:avLst/>
            <a:gdLst/>
            <a:ahLst/>
            <a:cxnLst/>
            <a:rect l="0" t="0" r="0" b="0"/>
            <a:pathLst>
              <a:path w="3695700" h="10528300">
                <a:moveTo>
                  <a:pt x="711200" y="10528300"/>
                </a:moveTo>
                <a:lnTo>
                  <a:pt x="0" y="10528300"/>
                </a:lnTo>
                <a:lnTo>
                  <a:pt x="2984500" y="0"/>
                </a:lnTo>
                <a:lnTo>
                  <a:pt x="3695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" name="Freeform 360">
            <a:hlinkClick r:id="rId5"/>
          </p:cNvPr>
          <p:cNvSpPr/>
          <p:nvPr/>
        </p:nvSpPr>
        <p:spPr>
          <a:xfrm>
            <a:off x="7322819" y="11498580"/>
            <a:ext cx="296333" cy="34671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" name="Freeform 361">
            <a:hlinkClick r:id="rId5"/>
          </p:cNvPr>
          <p:cNvSpPr/>
          <p:nvPr/>
        </p:nvSpPr>
        <p:spPr>
          <a:xfrm>
            <a:off x="7658100" y="11507470"/>
            <a:ext cx="295910" cy="328930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" name="Freeform 362">
            <a:hlinkClick r:id="rId5"/>
          </p:cNvPr>
          <p:cNvSpPr/>
          <p:nvPr/>
        </p:nvSpPr>
        <p:spPr>
          <a:xfrm>
            <a:off x="7994015" y="11498580"/>
            <a:ext cx="309880" cy="346710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" name="Freeform 363">
            <a:hlinkClick r:id="rId5"/>
          </p:cNvPr>
          <p:cNvSpPr/>
          <p:nvPr/>
        </p:nvSpPr>
        <p:spPr>
          <a:xfrm>
            <a:off x="8363584" y="1149858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" name="Freeform 364">
            <a:hlinkClick r:id="rId5"/>
          </p:cNvPr>
          <p:cNvSpPr/>
          <p:nvPr/>
        </p:nvSpPr>
        <p:spPr>
          <a:xfrm>
            <a:off x="8682355" y="11507470"/>
            <a:ext cx="294640" cy="458470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" name="Freeform 365">
            <a:hlinkClick r:id="rId5"/>
          </p:cNvPr>
          <p:cNvSpPr/>
          <p:nvPr/>
        </p:nvSpPr>
        <p:spPr>
          <a:xfrm>
            <a:off x="9012555" y="11498580"/>
            <a:ext cx="304800" cy="34671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" name="Freeform 366">
            <a:hlinkClick r:id="rId5"/>
          </p:cNvPr>
          <p:cNvSpPr/>
          <p:nvPr/>
        </p:nvSpPr>
        <p:spPr>
          <a:xfrm>
            <a:off x="9387204" y="11507470"/>
            <a:ext cx="260985" cy="337820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Freeform 788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9" name="Picture 78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790" name="Rectangle 790"/>
          <p:cNvSpPr/>
          <p:nvPr/>
        </p:nvSpPr>
        <p:spPr>
          <a:xfrm>
            <a:off x="6146800" y="5998973"/>
            <a:ext cx="12092106" cy="1706879"/>
          </a:xfrm>
          <a:prstGeom prst="rect">
            <a:avLst/>
          </a:prstGeom>
        </p:spPr>
      </p:sp>
      <p:sp>
        <p:nvSpPr>
          <p:cNvPr id="791" name="Freeform 791"/>
          <p:cNvSpPr/>
          <p:nvPr/>
        </p:nvSpPr>
        <p:spPr>
          <a:xfrm>
            <a:off x="6260592" y="6354572"/>
            <a:ext cx="799388" cy="1024128"/>
          </a:xfrm>
          <a:custGeom>
            <a:avLst/>
            <a:gdLst/>
            <a:ahLst/>
            <a:cxnLst/>
            <a:rect l="0" t="0" r="0" b="0"/>
            <a:pathLst>
              <a:path w="71374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3924300"/>
                </a:lnTo>
                <a:lnTo>
                  <a:pt x="6273800" y="3924300"/>
                </a:lnTo>
                <a:lnTo>
                  <a:pt x="6273800" y="0"/>
                </a:lnTo>
                <a:lnTo>
                  <a:pt x="7137400" y="0"/>
                </a:lnTo>
                <a:lnTo>
                  <a:pt x="7137400" y="9144000"/>
                </a:lnTo>
                <a:lnTo>
                  <a:pt x="6273800" y="9144000"/>
                </a:lnTo>
                <a:lnTo>
                  <a:pt x="6273800" y="4660900"/>
                </a:lnTo>
                <a:lnTo>
                  <a:pt x="863600" y="46609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Freeform 792"/>
          <p:cNvSpPr/>
          <p:nvPr/>
        </p:nvSpPr>
        <p:spPr>
          <a:xfrm>
            <a:off x="7227824" y="66219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Freeform 793"/>
          <p:cNvSpPr/>
          <p:nvPr/>
        </p:nvSpPr>
        <p:spPr>
          <a:xfrm>
            <a:off x="7985963" y="6641897"/>
            <a:ext cx="984300" cy="736803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Freeform 794"/>
          <p:cNvSpPr/>
          <p:nvPr/>
        </p:nvSpPr>
        <p:spPr>
          <a:xfrm>
            <a:off x="9466681" y="6354572"/>
            <a:ext cx="677062" cy="1044041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Freeform 795"/>
          <p:cNvSpPr/>
          <p:nvPr/>
        </p:nvSpPr>
        <p:spPr>
          <a:xfrm>
            <a:off x="10310164" y="6621984"/>
            <a:ext cx="682752" cy="776630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Freeform 796"/>
          <p:cNvSpPr/>
          <p:nvPr/>
        </p:nvSpPr>
        <p:spPr>
          <a:xfrm>
            <a:off x="11110975" y="6621984"/>
            <a:ext cx="663786" cy="776630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Freeform 797"/>
          <p:cNvSpPr/>
          <p:nvPr/>
        </p:nvSpPr>
        <p:spPr>
          <a:xfrm>
            <a:off x="11903252" y="6621984"/>
            <a:ext cx="580339" cy="776630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Freeform 798"/>
          <p:cNvSpPr/>
          <p:nvPr/>
        </p:nvSpPr>
        <p:spPr>
          <a:xfrm>
            <a:off x="13055396" y="6354572"/>
            <a:ext cx="93878" cy="102412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Freeform 799"/>
          <p:cNvSpPr/>
          <p:nvPr/>
        </p:nvSpPr>
        <p:spPr>
          <a:xfrm>
            <a:off x="13288671" y="6437072"/>
            <a:ext cx="332841" cy="961542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Freeform 800"/>
          <p:cNvSpPr/>
          <p:nvPr/>
        </p:nvSpPr>
        <p:spPr>
          <a:xfrm>
            <a:off x="14060811" y="6621984"/>
            <a:ext cx="1079979" cy="756716"/>
          </a:xfrm>
          <a:custGeom>
            <a:avLst/>
            <a:gdLst/>
            <a:ahLst/>
            <a:cxnLst/>
            <a:rect l="0" t="0" r="0" b="0"/>
            <a:pathLst>
              <a:path w="9642674" h="6756400">
                <a:moveTo>
                  <a:pt x="3925292" y="0"/>
                </a:moveTo>
                <a:lnTo>
                  <a:pt x="5717381" y="0"/>
                </a:lnTo>
                <a:lnTo>
                  <a:pt x="6746875" y="4865886"/>
                </a:lnTo>
                <a:lnTo>
                  <a:pt x="7800975" y="0"/>
                </a:lnTo>
                <a:lnTo>
                  <a:pt x="9642674" y="0"/>
                </a:lnTo>
                <a:lnTo>
                  <a:pt x="7683103" y="6756400"/>
                </a:lnTo>
                <a:lnTo>
                  <a:pt x="5866210" y="6756400"/>
                </a:lnTo>
                <a:lnTo>
                  <a:pt x="4805760" y="1834754"/>
                </a:lnTo>
                <a:lnTo>
                  <a:pt x="3733006" y="6756400"/>
                </a:lnTo>
                <a:lnTo>
                  <a:pt x="1897460" y="6756400"/>
                </a:lnTo>
                <a:lnTo>
                  <a:pt x="0" y="0"/>
                </a:lnTo>
                <a:lnTo>
                  <a:pt x="1897460" y="0"/>
                </a:lnTo>
                <a:lnTo>
                  <a:pt x="2951758" y="4847233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Freeform 801"/>
          <p:cNvSpPr/>
          <p:nvPr/>
        </p:nvSpPr>
        <p:spPr>
          <a:xfrm>
            <a:off x="15203270" y="6597803"/>
            <a:ext cx="773696" cy="806500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Freeform 802"/>
          <p:cNvSpPr/>
          <p:nvPr/>
        </p:nvSpPr>
        <p:spPr>
          <a:xfrm>
            <a:off x="16116521" y="6602070"/>
            <a:ext cx="439632" cy="776630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Freeform 803"/>
          <p:cNvSpPr/>
          <p:nvPr/>
        </p:nvSpPr>
        <p:spPr>
          <a:xfrm>
            <a:off x="16669551" y="6358840"/>
            <a:ext cx="696598" cy="1019860"/>
          </a:xfrm>
          <a:custGeom>
            <a:avLst/>
            <a:gdLst/>
            <a:ahLst/>
            <a:cxnLst/>
            <a:rect l="0" t="0" r="0" b="0"/>
            <a:pathLst>
              <a:path w="6219627" h="9105900">
                <a:moveTo>
                  <a:pt x="0" y="0"/>
                </a:moveTo>
                <a:lnTo>
                  <a:pt x="1736328" y="0"/>
                </a:lnTo>
                <a:lnTo>
                  <a:pt x="1736328" y="4916488"/>
                </a:lnTo>
                <a:lnTo>
                  <a:pt x="3937595" y="2374900"/>
                </a:lnTo>
                <a:lnTo>
                  <a:pt x="6126758" y="2374900"/>
                </a:lnTo>
                <a:lnTo>
                  <a:pt x="3763963" y="4896247"/>
                </a:lnTo>
                <a:lnTo>
                  <a:pt x="6219627" y="9105900"/>
                </a:lnTo>
                <a:lnTo>
                  <a:pt x="4086424" y="9105900"/>
                </a:lnTo>
                <a:lnTo>
                  <a:pt x="2464594" y="6214666"/>
                </a:lnTo>
                <a:lnTo>
                  <a:pt x="1736328" y="6978055"/>
                </a:lnTo>
                <a:lnTo>
                  <a:pt x="1736328" y="9105900"/>
                </a:lnTo>
                <a:lnTo>
                  <a:pt x="0" y="91059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Freeform 804"/>
          <p:cNvSpPr/>
          <p:nvPr/>
        </p:nvSpPr>
        <p:spPr>
          <a:xfrm>
            <a:off x="17455253" y="6344616"/>
            <a:ext cx="704243" cy="1034084"/>
          </a:xfrm>
          <a:custGeom>
            <a:avLst/>
            <a:gdLst/>
            <a:ahLst/>
            <a:cxnLst/>
            <a:rect l="0" t="0" r="0" b="0"/>
            <a:pathLst>
              <a:path w="6287889" h="9232900">
                <a:moveTo>
                  <a:pt x="2263378" y="7442200"/>
                </a:moveTo>
                <a:lnTo>
                  <a:pt x="4111427" y="7442200"/>
                </a:lnTo>
                <a:lnTo>
                  <a:pt x="4111427" y="9232900"/>
                </a:lnTo>
                <a:lnTo>
                  <a:pt x="2263378" y="9232900"/>
                </a:lnTo>
                <a:close/>
                <a:moveTo>
                  <a:pt x="0" y="2959100"/>
                </a:moveTo>
                <a:cubicBezTo>
                  <a:pt x="49610" y="1787790"/>
                  <a:pt x="460971" y="957594"/>
                  <a:pt x="1234083" y="468511"/>
                </a:cubicBezTo>
                <a:cubicBezTo>
                  <a:pt x="1721842" y="156171"/>
                  <a:pt x="2321256" y="0"/>
                  <a:pt x="3032324" y="0"/>
                </a:cubicBezTo>
                <a:cubicBezTo>
                  <a:pt x="3966567" y="0"/>
                  <a:pt x="4742723" y="222449"/>
                  <a:pt x="5360789" y="667346"/>
                </a:cubicBezTo>
                <a:cubicBezTo>
                  <a:pt x="5978856" y="1112110"/>
                  <a:pt x="6287889" y="1771121"/>
                  <a:pt x="6287889" y="2644379"/>
                </a:cubicBezTo>
                <a:cubicBezTo>
                  <a:pt x="6287889" y="3179895"/>
                  <a:pt x="6153547" y="3630944"/>
                  <a:pt x="5884863" y="3997524"/>
                </a:cubicBezTo>
                <a:cubicBezTo>
                  <a:pt x="5727700" y="4219906"/>
                  <a:pt x="5425877" y="4504929"/>
                  <a:pt x="4979392" y="4852591"/>
                </a:cubicBezTo>
                <a:lnTo>
                  <a:pt x="4539258" y="5194102"/>
                </a:lnTo>
                <a:cubicBezTo>
                  <a:pt x="4299413" y="5380369"/>
                  <a:pt x="4140200" y="5597658"/>
                  <a:pt x="4061619" y="5845969"/>
                </a:cubicBezTo>
                <a:cubicBezTo>
                  <a:pt x="4012010" y="6003264"/>
                  <a:pt x="3985154" y="6247474"/>
                  <a:pt x="3981053" y="6578600"/>
                </a:cubicBezTo>
                <a:lnTo>
                  <a:pt x="2306836" y="6578600"/>
                </a:lnTo>
                <a:cubicBezTo>
                  <a:pt x="2331575" y="5879175"/>
                  <a:pt x="2397654" y="5395979"/>
                  <a:pt x="2505075" y="5129015"/>
                </a:cubicBezTo>
                <a:cubicBezTo>
                  <a:pt x="2612628" y="4862050"/>
                  <a:pt x="2889647" y="4554736"/>
                  <a:pt x="3336132" y="4207074"/>
                </a:cubicBezTo>
                <a:lnTo>
                  <a:pt x="3788966" y="3853260"/>
                </a:lnTo>
                <a:cubicBezTo>
                  <a:pt x="3937794" y="3741473"/>
                  <a:pt x="4057650" y="3620096"/>
                  <a:pt x="4148535" y="3489127"/>
                </a:cubicBezTo>
                <a:cubicBezTo>
                  <a:pt x="4313899" y="3263834"/>
                  <a:pt x="4396582" y="3016052"/>
                  <a:pt x="4396582" y="2745780"/>
                </a:cubicBezTo>
                <a:cubicBezTo>
                  <a:pt x="4396582" y="2434630"/>
                  <a:pt x="4304573" y="2151129"/>
                  <a:pt x="4120555" y="1895277"/>
                </a:cubicBezTo>
                <a:cubicBezTo>
                  <a:pt x="3936670" y="1639293"/>
                  <a:pt x="3600781" y="1511300"/>
                  <a:pt x="3112889" y="1511300"/>
                </a:cubicBezTo>
                <a:cubicBezTo>
                  <a:pt x="2633332" y="1511300"/>
                  <a:pt x="2293276" y="1668132"/>
                  <a:pt x="2092722" y="1981796"/>
                </a:cubicBezTo>
                <a:cubicBezTo>
                  <a:pt x="1892300" y="2295327"/>
                  <a:pt x="1792089" y="2621096"/>
                  <a:pt x="1792089" y="2959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Rectangle 805"/>
          <p:cNvSpPr/>
          <p:nvPr/>
        </p:nvSpPr>
        <p:spPr>
          <a:xfrm>
            <a:off x="10198100" y="8259319"/>
            <a:ext cx="3975100" cy="1040890"/>
          </a:xfrm>
          <a:prstGeom prst="rect">
            <a:avLst/>
          </a:prstGeom>
        </p:spPr>
      </p:sp>
      <p:sp>
        <p:nvSpPr>
          <p:cNvPr id="806" name="Freeform 806"/>
          <p:cNvSpPr/>
          <p:nvPr/>
        </p:nvSpPr>
        <p:spPr>
          <a:xfrm>
            <a:off x="10206990" y="8618220"/>
            <a:ext cx="346710" cy="449580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Freeform 807"/>
          <p:cNvSpPr/>
          <p:nvPr/>
        </p:nvSpPr>
        <p:spPr>
          <a:xfrm>
            <a:off x="10522585" y="8763000"/>
            <a:ext cx="292100" cy="3124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Freeform 808"/>
          <p:cNvSpPr/>
          <p:nvPr/>
        </p:nvSpPr>
        <p:spPr>
          <a:xfrm>
            <a:off x="10875645" y="8762577"/>
            <a:ext cx="266065" cy="31326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Freeform 809"/>
          <p:cNvSpPr/>
          <p:nvPr/>
        </p:nvSpPr>
        <p:spPr>
          <a:xfrm>
            <a:off x="11196954" y="8587740"/>
            <a:ext cx="254635" cy="480060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Freeform 810"/>
          <p:cNvSpPr/>
          <p:nvPr/>
        </p:nvSpPr>
        <p:spPr>
          <a:xfrm>
            <a:off x="11546839" y="876300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Freeform 811"/>
          <p:cNvSpPr/>
          <p:nvPr/>
        </p:nvSpPr>
        <p:spPr>
          <a:xfrm>
            <a:off x="11903075" y="8625840"/>
            <a:ext cx="60960" cy="44196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Freeform 812"/>
          <p:cNvSpPr/>
          <p:nvPr/>
        </p:nvSpPr>
        <p:spPr>
          <a:xfrm>
            <a:off x="12040235" y="8762577"/>
            <a:ext cx="266065" cy="313266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Freeform 813"/>
          <p:cNvSpPr/>
          <p:nvPr/>
        </p:nvSpPr>
        <p:spPr>
          <a:xfrm>
            <a:off x="12346305" y="8763000"/>
            <a:ext cx="252730" cy="3124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Freeform 814"/>
          <p:cNvSpPr/>
          <p:nvPr/>
        </p:nvSpPr>
        <p:spPr>
          <a:xfrm>
            <a:off x="12700635" y="8587740"/>
            <a:ext cx="41910" cy="480060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Freeform 815"/>
          <p:cNvSpPr/>
          <p:nvPr/>
        </p:nvSpPr>
        <p:spPr>
          <a:xfrm>
            <a:off x="12995274" y="8763000"/>
            <a:ext cx="229870" cy="3124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Freeform 816"/>
          <p:cNvSpPr/>
          <p:nvPr/>
        </p:nvSpPr>
        <p:spPr>
          <a:xfrm>
            <a:off x="13253720" y="8686800"/>
            <a:ext cx="193040" cy="388620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Freeform 817"/>
          <p:cNvSpPr/>
          <p:nvPr/>
        </p:nvSpPr>
        <p:spPr>
          <a:xfrm>
            <a:off x="13501370" y="8770620"/>
            <a:ext cx="257810" cy="304800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Freeform 818"/>
          <p:cNvSpPr/>
          <p:nvPr/>
        </p:nvSpPr>
        <p:spPr>
          <a:xfrm>
            <a:off x="13817600" y="8580120"/>
            <a:ext cx="198755" cy="487680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Freeform 819"/>
          <p:cNvSpPr/>
          <p:nvPr/>
        </p:nvSpPr>
        <p:spPr>
          <a:xfrm>
            <a:off x="13994129" y="8580120"/>
            <a:ext cx="198755" cy="487680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Freeform 820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1" name="Picture 8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822" name="Picture 82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98300" y="4216400"/>
            <a:ext cx="11607800" cy="7251700"/>
          </a:xfrm>
          <a:prstGeom prst="rect">
            <a:avLst/>
          </a:prstGeom>
          <a:noFill/>
        </p:spPr>
      </p:pic>
      <p:pic>
        <p:nvPicPr>
          <p:cNvPr id="823" name="Picture 82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582400" y="4076700"/>
            <a:ext cx="12039600" cy="7810500"/>
          </a:xfrm>
          <a:prstGeom prst="rect">
            <a:avLst/>
          </a:prstGeom>
          <a:noFill/>
        </p:spPr>
      </p:pic>
      <p:sp>
        <p:nvSpPr>
          <p:cNvPr id="824" name="Rectangle 824"/>
          <p:cNvSpPr/>
          <p:nvPr/>
        </p:nvSpPr>
        <p:spPr>
          <a:xfrm>
            <a:off x="7785100" y="741701"/>
            <a:ext cx="8821724" cy="2331597"/>
          </a:xfrm>
          <a:prstGeom prst="rect">
            <a:avLst/>
          </a:prstGeom>
        </p:spPr>
      </p:sp>
      <p:sp>
        <p:nvSpPr>
          <p:cNvPr id="825" name="Freeform 825"/>
          <p:cNvSpPr/>
          <p:nvPr/>
        </p:nvSpPr>
        <p:spPr>
          <a:xfrm>
            <a:off x="7921650" y="1545641"/>
            <a:ext cx="753872" cy="1007059"/>
          </a:xfrm>
          <a:custGeom>
            <a:avLst/>
            <a:gdLst/>
            <a:ahLst/>
            <a:cxnLst/>
            <a:rect l="0" t="0" r="0" b="0"/>
            <a:pathLst>
              <a:path w="6731000" h="8991600">
                <a:moveTo>
                  <a:pt x="0" y="0"/>
                </a:moveTo>
                <a:lnTo>
                  <a:pt x="914400" y="0"/>
                </a:lnTo>
                <a:lnTo>
                  <a:pt x="914400" y="3898900"/>
                </a:lnTo>
                <a:lnTo>
                  <a:pt x="5816600" y="3898900"/>
                </a:lnTo>
                <a:lnTo>
                  <a:pt x="5816600" y="0"/>
                </a:lnTo>
                <a:lnTo>
                  <a:pt x="6731000" y="0"/>
                </a:lnTo>
                <a:lnTo>
                  <a:pt x="6731000" y="8991600"/>
                </a:lnTo>
                <a:lnTo>
                  <a:pt x="5816600" y="8991600"/>
                </a:lnTo>
                <a:lnTo>
                  <a:pt x="5816600" y="4737100"/>
                </a:lnTo>
                <a:lnTo>
                  <a:pt x="914400" y="4737100"/>
                </a:lnTo>
                <a:lnTo>
                  <a:pt x="914400" y="8991600"/>
                </a:lnTo>
                <a:lnTo>
                  <a:pt x="0" y="8991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Freeform 826"/>
          <p:cNvSpPr/>
          <p:nvPr/>
        </p:nvSpPr>
        <p:spPr>
          <a:xfrm>
            <a:off x="8880348" y="18699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Freeform 827"/>
          <p:cNvSpPr/>
          <p:nvPr/>
        </p:nvSpPr>
        <p:spPr>
          <a:xfrm>
            <a:off x="9675469" y="18870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Freeform 828"/>
          <p:cNvSpPr/>
          <p:nvPr/>
        </p:nvSpPr>
        <p:spPr>
          <a:xfrm>
            <a:off x="11180369" y="15627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Freeform 829"/>
          <p:cNvSpPr/>
          <p:nvPr/>
        </p:nvSpPr>
        <p:spPr>
          <a:xfrm>
            <a:off x="11439246" y="16992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Freeform 830"/>
          <p:cNvSpPr/>
          <p:nvPr/>
        </p:nvSpPr>
        <p:spPr>
          <a:xfrm>
            <a:off x="12306909" y="1887017"/>
            <a:ext cx="987145" cy="665683"/>
          </a:xfrm>
          <a:custGeom>
            <a:avLst/>
            <a:gdLst/>
            <a:ahLst/>
            <a:cxnLst/>
            <a:rect l="0" t="0" r="0" b="0"/>
            <a:pathLst>
              <a:path w="8813800" h="5943600">
                <a:moveTo>
                  <a:pt x="990600" y="0"/>
                </a:moveTo>
                <a:lnTo>
                  <a:pt x="2362200" y="4826000"/>
                </a:lnTo>
                <a:lnTo>
                  <a:pt x="2387600" y="4826000"/>
                </a:lnTo>
                <a:lnTo>
                  <a:pt x="3975100" y="0"/>
                </a:lnTo>
                <a:lnTo>
                  <a:pt x="4838700" y="0"/>
                </a:lnTo>
                <a:lnTo>
                  <a:pt x="6426200" y="4826000"/>
                </a:lnTo>
                <a:lnTo>
                  <a:pt x="6451600" y="4826000"/>
                </a:lnTo>
                <a:lnTo>
                  <a:pt x="7823200" y="0"/>
                </a:lnTo>
                <a:lnTo>
                  <a:pt x="8813800" y="0"/>
                </a:lnTo>
                <a:lnTo>
                  <a:pt x="6934200" y="5943600"/>
                </a:lnTo>
                <a:lnTo>
                  <a:pt x="5994400" y="5943600"/>
                </a:lnTo>
                <a:lnTo>
                  <a:pt x="4419600" y="1066800"/>
                </a:lnTo>
                <a:lnTo>
                  <a:pt x="4394200" y="1066800"/>
                </a:lnTo>
                <a:lnTo>
                  <a:pt x="2819400" y="5943600"/>
                </a:lnTo>
                <a:lnTo>
                  <a:pt x="187960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Freeform 831"/>
          <p:cNvSpPr/>
          <p:nvPr/>
        </p:nvSpPr>
        <p:spPr>
          <a:xfrm>
            <a:off x="13382243" y="1869948"/>
            <a:ext cx="706932" cy="699820"/>
          </a:xfrm>
          <a:custGeom>
            <a:avLst/>
            <a:gdLst/>
            <a:ahLst/>
            <a:cxnLst/>
            <a:rect l="0" t="0" r="0" b="0"/>
            <a:pathLst>
              <a:path w="6311900" h="6248400">
                <a:moveTo>
                  <a:pt x="5397500" y="3124200"/>
                </a:moveTo>
                <a:cubicBezTo>
                  <a:pt x="5397500" y="2794000"/>
                  <a:pt x="5344583" y="2484967"/>
                  <a:pt x="5238750" y="2197100"/>
                </a:cubicBezTo>
                <a:cubicBezTo>
                  <a:pt x="5132916" y="1909234"/>
                  <a:pt x="4982633" y="1659467"/>
                  <a:pt x="4787900" y="1447800"/>
                </a:cubicBezTo>
                <a:cubicBezTo>
                  <a:pt x="4593166" y="1236134"/>
                  <a:pt x="4358216" y="1068917"/>
                  <a:pt x="4083050" y="946150"/>
                </a:cubicBezTo>
                <a:cubicBezTo>
                  <a:pt x="3807883" y="823384"/>
                  <a:pt x="3496733" y="762000"/>
                  <a:pt x="3149600" y="762000"/>
                </a:cubicBezTo>
                <a:cubicBezTo>
                  <a:pt x="2802466" y="762000"/>
                  <a:pt x="2491316" y="823384"/>
                  <a:pt x="2216150" y="946150"/>
                </a:cubicBezTo>
                <a:cubicBezTo>
                  <a:pt x="1940983" y="1068917"/>
                  <a:pt x="1708150" y="1236134"/>
                  <a:pt x="1517650" y="1447800"/>
                </a:cubicBezTo>
                <a:cubicBezTo>
                  <a:pt x="1327150" y="1659467"/>
                  <a:pt x="1178983" y="1909234"/>
                  <a:pt x="1073150" y="2197100"/>
                </a:cubicBezTo>
                <a:cubicBezTo>
                  <a:pt x="967316" y="2484967"/>
                  <a:pt x="914400" y="2794000"/>
                  <a:pt x="914400" y="3124200"/>
                </a:cubicBezTo>
                <a:cubicBezTo>
                  <a:pt x="914400" y="3454400"/>
                  <a:pt x="967316" y="3763434"/>
                  <a:pt x="1073150" y="4051300"/>
                </a:cubicBezTo>
                <a:cubicBezTo>
                  <a:pt x="1178983" y="4339167"/>
                  <a:pt x="1327150" y="4588934"/>
                  <a:pt x="1517650" y="4800600"/>
                </a:cubicBezTo>
                <a:cubicBezTo>
                  <a:pt x="1708150" y="5012267"/>
                  <a:pt x="1940983" y="5179484"/>
                  <a:pt x="2216150" y="5302250"/>
                </a:cubicBezTo>
                <a:cubicBezTo>
                  <a:pt x="2491316" y="5425017"/>
                  <a:pt x="2802466" y="5486400"/>
                  <a:pt x="3149600" y="5486400"/>
                </a:cubicBezTo>
                <a:cubicBezTo>
                  <a:pt x="3496733" y="5486400"/>
                  <a:pt x="3807883" y="5425017"/>
                  <a:pt x="4083050" y="5302250"/>
                </a:cubicBezTo>
                <a:cubicBezTo>
                  <a:pt x="4358216" y="5179484"/>
                  <a:pt x="4593166" y="5012267"/>
                  <a:pt x="4787900" y="4800600"/>
                </a:cubicBezTo>
                <a:cubicBezTo>
                  <a:pt x="4982633" y="4588934"/>
                  <a:pt x="5132916" y="4339167"/>
                  <a:pt x="5238750" y="4051300"/>
                </a:cubicBezTo>
                <a:cubicBezTo>
                  <a:pt x="5344583" y="3763434"/>
                  <a:pt x="5397500" y="3454400"/>
                  <a:pt x="5397500" y="3124200"/>
                </a:cubicBezTo>
                <a:close/>
                <a:moveTo>
                  <a:pt x="6311900" y="3124200"/>
                </a:moveTo>
                <a:cubicBezTo>
                  <a:pt x="6311900" y="3572934"/>
                  <a:pt x="6233583" y="3987800"/>
                  <a:pt x="6076950" y="4368800"/>
                </a:cubicBezTo>
                <a:cubicBezTo>
                  <a:pt x="5920316" y="4749800"/>
                  <a:pt x="5702300" y="5080000"/>
                  <a:pt x="5422900" y="5359400"/>
                </a:cubicBezTo>
                <a:cubicBezTo>
                  <a:pt x="5143500" y="5638800"/>
                  <a:pt x="4811183" y="5856817"/>
                  <a:pt x="4425950" y="6013450"/>
                </a:cubicBezTo>
                <a:cubicBezTo>
                  <a:pt x="4040716" y="6170083"/>
                  <a:pt x="3615266" y="6248400"/>
                  <a:pt x="3149600" y="6248400"/>
                </a:cubicBezTo>
                <a:cubicBezTo>
                  <a:pt x="2692400" y="6248400"/>
                  <a:pt x="2271183" y="6170083"/>
                  <a:pt x="1885950" y="6013450"/>
                </a:cubicBezTo>
                <a:cubicBezTo>
                  <a:pt x="1500716" y="5856817"/>
                  <a:pt x="1168400" y="5638800"/>
                  <a:pt x="889000" y="5359400"/>
                </a:cubicBezTo>
                <a:cubicBezTo>
                  <a:pt x="609600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8316" y="2260600"/>
                  <a:pt x="234950" y="1879600"/>
                </a:cubicBezTo>
                <a:cubicBezTo>
                  <a:pt x="391583" y="1498600"/>
                  <a:pt x="609600" y="1168400"/>
                  <a:pt x="889000" y="889000"/>
                </a:cubicBezTo>
                <a:cubicBezTo>
                  <a:pt x="1168400" y="609600"/>
                  <a:pt x="1500716" y="391584"/>
                  <a:pt x="1885950" y="234950"/>
                </a:cubicBezTo>
                <a:cubicBezTo>
                  <a:pt x="2271183" y="78317"/>
                  <a:pt x="2692400" y="0"/>
                  <a:pt x="3149600" y="0"/>
                </a:cubicBezTo>
                <a:cubicBezTo>
                  <a:pt x="3615266" y="0"/>
                  <a:pt x="4040716" y="78317"/>
                  <a:pt x="4425950" y="234950"/>
                </a:cubicBezTo>
                <a:cubicBezTo>
                  <a:pt x="4811183" y="391584"/>
                  <a:pt x="5143500" y="609600"/>
                  <a:pt x="5422900" y="889000"/>
                </a:cubicBezTo>
                <a:cubicBezTo>
                  <a:pt x="5702300" y="1168400"/>
                  <a:pt x="5920316" y="1498600"/>
                  <a:pt x="6076950" y="1879600"/>
                </a:cubicBezTo>
                <a:cubicBezTo>
                  <a:pt x="6233583" y="2260600"/>
                  <a:pt x="6311900" y="2675467"/>
                  <a:pt x="6311900" y="31242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Freeform 832"/>
          <p:cNvSpPr/>
          <p:nvPr/>
        </p:nvSpPr>
        <p:spPr>
          <a:xfrm>
            <a:off x="14264132" y="1869948"/>
            <a:ext cx="378358" cy="682752"/>
          </a:xfrm>
          <a:custGeom>
            <a:avLst/>
            <a:gdLst/>
            <a:ahLst/>
            <a:cxnLst/>
            <a:rect l="0" t="0" r="0" b="0"/>
            <a:pathLst>
              <a:path w="3378200" h="6096000">
                <a:moveTo>
                  <a:pt x="50800" y="2006600"/>
                </a:moveTo>
                <a:cubicBezTo>
                  <a:pt x="50800" y="1744134"/>
                  <a:pt x="44450" y="1477434"/>
                  <a:pt x="31750" y="1206500"/>
                </a:cubicBezTo>
                <a:cubicBezTo>
                  <a:pt x="19050" y="935567"/>
                  <a:pt x="8466" y="584200"/>
                  <a:pt x="0" y="152400"/>
                </a:cubicBezTo>
                <a:lnTo>
                  <a:pt x="825500" y="152400"/>
                </a:lnTo>
                <a:lnTo>
                  <a:pt x="825500" y="1257300"/>
                </a:lnTo>
                <a:lnTo>
                  <a:pt x="850900" y="1257300"/>
                </a:lnTo>
                <a:cubicBezTo>
                  <a:pt x="910166" y="1096434"/>
                  <a:pt x="994833" y="941917"/>
                  <a:pt x="1104900" y="793750"/>
                </a:cubicBezTo>
                <a:cubicBezTo>
                  <a:pt x="1214966" y="645584"/>
                  <a:pt x="1348316" y="512234"/>
                  <a:pt x="1504950" y="393700"/>
                </a:cubicBezTo>
                <a:cubicBezTo>
                  <a:pt x="1661583" y="275167"/>
                  <a:pt x="1843616" y="179917"/>
                  <a:pt x="2051050" y="107950"/>
                </a:cubicBezTo>
                <a:cubicBezTo>
                  <a:pt x="2258483" y="35984"/>
                  <a:pt x="2493433" y="0"/>
                  <a:pt x="2755900" y="0"/>
                </a:cubicBezTo>
                <a:cubicBezTo>
                  <a:pt x="2992966" y="0"/>
                  <a:pt x="3200400" y="25400"/>
                  <a:pt x="3378200" y="76200"/>
                </a:cubicBezTo>
                <a:lnTo>
                  <a:pt x="3213100" y="901700"/>
                </a:lnTo>
                <a:cubicBezTo>
                  <a:pt x="3103033" y="859367"/>
                  <a:pt x="2942166" y="838200"/>
                  <a:pt x="2730500" y="838200"/>
                </a:cubicBezTo>
                <a:cubicBezTo>
                  <a:pt x="2408766" y="838200"/>
                  <a:pt x="2133600" y="899584"/>
                  <a:pt x="1905000" y="1022350"/>
                </a:cubicBezTo>
                <a:cubicBezTo>
                  <a:pt x="1676400" y="1145117"/>
                  <a:pt x="1485900" y="1301750"/>
                  <a:pt x="1333500" y="1492250"/>
                </a:cubicBezTo>
                <a:cubicBezTo>
                  <a:pt x="1181100" y="1682750"/>
                  <a:pt x="1068916" y="1888067"/>
                  <a:pt x="996950" y="2108200"/>
                </a:cubicBezTo>
                <a:cubicBezTo>
                  <a:pt x="924983" y="2328334"/>
                  <a:pt x="889000" y="2540000"/>
                  <a:pt x="889000" y="2743200"/>
                </a:cubicBezTo>
                <a:lnTo>
                  <a:pt x="889000" y="6096000"/>
                </a:lnTo>
                <a:lnTo>
                  <a:pt x="50800" y="6096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Freeform 833"/>
          <p:cNvSpPr/>
          <p:nvPr/>
        </p:nvSpPr>
        <p:spPr>
          <a:xfrm>
            <a:off x="14732101" y="1477366"/>
            <a:ext cx="584606" cy="1075334"/>
          </a:xfrm>
          <a:custGeom>
            <a:avLst/>
            <a:gdLst/>
            <a:ahLst/>
            <a:cxnLst/>
            <a:rect l="0" t="0" r="0" b="0"/>
            <a:pathLst>
              <a:path w="5219700" h="9601200">
                <a:moveTo>
                  <a:pt x="838200" y="6337300"/>
                </a:moveTo>
                <a:lnTo>
                  <a:pt x="3644900" y="3657600"/>
                </a:lnTo>
                <a:lnTo>
                  <a:pt x="4902200" y="3657600"/>
                </a:lnTo>
                <a:lnTo>
                  <a:pt x="1943100" y="6375400"/>
                </a:lnTo>
                <a:lnTo>
                  <a:pt x="5219700" y="9601200"/>
                </a:lnTo>
                <a:lnTo>
                  <a:pt x="3924300" y="9601200"/>
                </a:lnTo>
                <a:lnTo>
                  <a:pt x="838200" y="6477000"/>
                </a:lnTo>
                <a:lnTo>
                  <a:pt x="838200" y="9601200"/>
                </a:ln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Freeform 834"/>
          <p:cNvSpPr/>
          <p:nvPr/>
        </p:nvSpPr>
        <p:spPr>
          <a:xfrm>
            <a:off x="15362224" y="1869948"/>
            <a:ext cx="514908" cy="6998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Freeform 835"/>
          <p:cNvSpPr/>
          <p:nvPr/>
        </p:nvSpPr>
        <p:spPr>
          <a:xfrm>
            <a:off x="15988079" y="1528572"/>
            <a:ext cx="556158" cy="1032662"/>
          </a:xfrm>
          <a:custGeom>
            <a:avLst/>
            <a:gdLst/>
            <a:ahLst/>
            <a:cxnLst/>
            <a:rect l="0" t="0" r="0" b="0"/>
            <a:pathLst>
              <a:path w="4965700" h="9220200">
                <a:moveTo>
                  <a:pt x="3213100" y="8534400"/>
                </a:moveTo>
                <a:cubicBezTo>
                  <a:pt x="3213100" y="8712200"/>
                  <a:pt x="3149600" y="8870950"/>
                  <a:pt x="3022600" y="9010650"/>
                </a:cubicBezTo>
                <a:cubicBezTo>
                  <a:pt x="2895600" y="9150350"/>
                  <a:pt x="2730500" y="9220200"/>
                  <a:pt x="2527300" y="9220200"/>
                </a:cubicBezTo>
                <a:cubicBezTo>
                  <a:pt x="2324100" y="9220200"/>
                  <a:pt x="2159000" y="9150350"/>
                  <a:pt x="2032000" y="9010650"/>
                </a:cubicBezTo>
                <a:cubicBezTo>
                  <a:pt x="1905000" y="8870950"/>
                  <a:pt x="1841500" y="8712200"/>
                  <a:pt x="1841500" y="8534400"/>
                </a:cubicBezTo>
                <a:cubicBezTo>
                  <a:pt x="1841500" y="8356600"/>
                  <a:pt x="1905000" y="8197850"/>
                  <a:pt x="2032000" y="8058150"/>
                </a:cubicBezTo>
                <a:cubicBezTo>
                  <a:pt x="2159000" y="7918450"/>
                  <a:pt x="2324100" y="7848600"/>
                  <a:pt x="2527300" y="7848600"/>
                </a:cubicBezTo>
                <a:cubicBezTo>
                  <a:pt x="2730500" y="7848600"/>
                  <a:pt x="2895600" y="7918450"/>
                  <a:pt x="3022600" y="8058150"/>
                </a:cubicBezTo>
                <a:cubicBezTo>
                  <a:pt x="3149600" y="8197850"/>
                  <a:pt x="3213100" y="8356600"/>
                  <a:pt x="3213100" y="8534400"/>
                </a:cubicBezTo>
                <a:close/>
                <a:moveTo>
                  <a:pt x="2908300" y="6705600"/>
                </a:moveTo>
                <a:lnTo>
                  <a:pt x="1993900" y="6705600"/>
                </a:lnTo>
                <a:lnTo>
                  <a:pt x="1993900" y="5651500"/>
                </a:lnTo>
                <a:cubicBezTo>
                  <a:pt x="1993900" y="5422900"/>
                  <a:pt x="2046816" y="5213350"/>
                  <a:pt x="2152650" y="5022850"/>
                </a:cubicBezTo>
                <a:cubicBezTo>
                  <a:pt x="2258483" y="4832350"/>
                  <a:pt x="2387600" y="4654550"/>
                  <a:pt x="2540000" y="4489450"/>
                </a:cubicBezTo>
                <a:cubicBezTo>
                  <a:pt x="2692400" y="4324350"/>
                  <a:pt x="2857500" y="4165600"/>
                  <a:pt x="3035300" y="4013200"/>
                </a:cubicBezTo>
                <a:cubicBezTo>
                  <a:pt x="3213100" y="3860800"/>
                  <a:pt x="3376083" y="3697817"/>
                  <a:pt x="3524250" y="3524250"/>
                </a:cubicBezTo>
                <a:cubicBezTo>
                  <a:pt x="3672416" y="3350684"/>
                  <a:pt x="3797300" y="3166534"/>
                  <a:pt x="3898900" y="2971800"/>
                </a:cubicBezTo>
                <a:cubicBezTo>
                  <a:pt x="4000500" y="2777067"/>
                  <a:pt x="4051300" y="2552700"/>
                  <a:pt x="4051300" y="2298700"/>
                </a:cubicBezTo>
                <a:cubicBezTo>
                  <a:pt x="4051300" y="1866900"/>
                  <a:pt x="3913716" y="1515534"/>
                  <a:pt x="3638550" y="1244600"/>
                </a:cubicBezTo>
                <a:cubicBezTo>
                  <a:pt x="3363383" y="973667"/>
                  <a:pt x="3005666" y="838200"/>
                  <a:pt x="2565400" y="838200"/>
                </a:cubicBezTo>
                <a:cubicBezTo>
                  <a:pt x="2133600" y="838200"/>
                  <a:pt x="1775883" y="965200"/>
                  <a:pt x="1492250" y="1219200"/>
                </a:cubicBezTo>
                <a:cubicBezTo>
                  <a:pt x="1208616" y="1473200"/>
                  <a:pt x="1028700" y="1807634"/>
                  <a:pt x="952500" y="2222500"/>
                </a:cubicBezTo>
                <a:lnTo>
                  <a:pt x="0" y="2108200"/>
                </a:lnTo>
                <a:cubicBezTo>
                  <a:pt x="50800" y="1778000"/>
                  <a:pt x="150283" y="1481667"/>
                  <a:pt x="298450" y="1219200"/>
                </a:cubicBezTo>
                <a:cubicBezTo>
                  <a:pt x="446616" y="956734"/>
                  <a:pt x="632883" y="734484"/>
                  <a:pt x="857250" y="552450"/>
                </a:cubicBezTo>
                <a:cubicBezTo>
                  <a:pt x="1081616" y="370417"/>
                  <a:pt x="1337733" y="232834"/>
                  <a:pt x="1625600" y="139700"/>
                </a:cubicBezTo>
                <a:cubicBezTo>
                  <a:pt x="1913466" y="46567"/>
                  <a:pt x="2222500" y="0"/>
                  <a:pt x="2552700" y="0"/>
                </a:cubicBezTo>
                <a:cubicBezTo>
                  <a:pt x="2891366" y="0"/>
                  <a:pt x="3208866" y="48684"/>
                  <a:pt x="3505200" y="146050"/>
                </a:cubicBezTo>
                <a:cubicBezTo>
                  <a:pt x="3801533" y="243417"/>
                  <a:pt x="4057650" y="385234"/>
                  <a:pt x="4273550" y="571500"/>
                </a:cubicBezTo>
                <a:cubicBezTo>
                  <a:pt x="4489450" y="757767"/>
                  <a:pt x="4658783" y="990600"/>
                  <a:pt x="4781550" y="1270000"/>
                </a:cubicBezTo>
                <a:cubicBezTo>
                  <a:pt x="4904316" y="1549400"/>
                  <a:pt x="4965700" y="1866900"/>
                  <a:pt x="4965700" y="2222500"/>
                </a:cubicBezTo>
                <a:cubicBezTo>
                  <a:pt x="4965700" y="2578100"/>
                  <a:pt x="4914900" y="2878667"/>
                  <a:pt x="4813300" y="3124200"/>
                </a:cubicBezTo>
                <a:cubicBezTo>
                  <a:pt x="4711700" y="3369734"/>
                  <a:pt x="4584700" y="3583517"/>
                  <a:pt x="4432300" y="3765550"/>
                </a:cubicBezTo>
                <a:cubicBezTo>
                  <a:pt x="4279900" y="3947584"/>
                  <a:pt x="4114800" y="4110567"/>
                  <a:pt x="3937000" y="4254500"/>
                </a:cubicBezTo>
                <a:cubicBezTo>
                  <a:pt x="3759200" y="4398434"/>
                  <a:pt x="3594100" y="4552950"/>
                  <a:pt x="3441700" y="4718050"/>
                </a:cubicBezTo>
                <a:cubicBezTo>
                  <a:pt x="3289300" y="4883150"/>
                  <a:pt x="3162300" y="5071534"/>
                  <a:pt x="3060700" y="5283200"/>
                </a:cubicBezTo>
                <a:cubicBezTo>
                  <a:pt x="2959100" y="5494867"/>
                  <a:pt x="2908300" y="5753100"/>
                  <a:pt x="2908300" y="60579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Rectangle 836"/>
          <p:cNvSpPr/>
          <p:nvPr/>
        </p:nvSpPr>
        <p:spPr>
          <a:xfrm>
            <a:off x="1358900" y="4662046"/>
            <a:ext cx="7961477" cy="1636646"/>
          </a:xfrm>
          <a:prstGeom prst="rect">
            <a:avLst/>
          </a:prstGeom>
        </p:spPr>
      </p:sp>
      <p:sp>
        <p:nvSpPr>
          <p:cNvPr id="837" name="Freeform 837"/>
          <p:cNvSpPr/>
          <p:nvPr/>
        </p:nvSpPr>
        <p:spPr>
          <a:xfrm>
            <a:off x="1393571" y="5035172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Freeform 838"/>
          <p:cNvSpPr/>
          <p:nvPr/>
        </p:nvSpPr>
        <p:spPr>
          <a:xfrm>
            <a:off x="2063242" y="4883912"/>
            <a:ext cx="44907" cy="475488"/>
          </a:xfrm>
          <a:custGeom>
            <a:avLst/>
            <a:gdLst/>
            <a:ahLst/>
            <a:cxnLst/>
            <a:rect l="0" t="0" r="0" b="0"/>
            <a:pathLst>
              <a:path w="8636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Freeform 839"/>
          <p:cNvSpPr/>
          <p:nvPr/>
        </p:nvSpPr>
        <p:spPr>
          <a:xfrm>
            <a:off x="2225039" y="50080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Freeform 840"/>
          <p:cNvSpPr/>
          <p:nvPr/>
        </p:nvSpPr>
        <p:spPr>
          <a:xfrm>
            <a:off x="2575051" y="50080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Freeform 841"/>
          <p:cNvSpPr/>
          <p:nvPr/>
        </p:nvSpPr>
        <p:spPr>
          <a:xfrm>
            <a:off x="2927045" y="5008068"/>
            <a:ext cx="314350" cy="486054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Freeform 842"/>
          <p:cNvSpPr/>
          <p:nvPr/>
        </p:nvSpPr>
        <p:spPr>
          <a:xfrm>
            <a:off x="3329889" y="48839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Freeform 843"/>
          <p:cNvSpPr/>
          <p:nvPr/>
        </p:nvSpPr>
        <p:spPr>
          <a:xfrm>
            <a:off x="3474517" y="50080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Freeform 844"/>
          <p:cNvSpPr/>
          <p:nvPr/>
        </p:nvSpPr>
        <p:spPr>
          <a:xfrm>
            <a:off x="3662731" y="50080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Freeform 845"/>
          <p:cNvSpPr/>
          <p:nvPr/>
        </p:nvSpPr>
        <p:spPr>
          <a:xfrm>
            <a:off x="4037177" y="48839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Freeform 846"/>
          <p:cNvSpPr/>
          <p:nvPr/>
        </p:nvSpPr>
        <p:spPr>
          <a:xfrm>
            <a:off x="4639462" y="48839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762000" y="5829300"/>
                </a:moveTo>
                <a:cubicBezTo>
                  <a:pt x="762000" y="6227234"/>
                  <a:pt x="810683" y="6597650"/>
                  <a:pt x="908050" y="6940550"/>
                </a:cubicBezTo>
                <a:cubicBezTo>
                  <a:pt x="1005416" y="7283450"/>
                  <a:pt x="1147233" y="7579784"/>
                  <a:pt x="1333500" y="7829550"/>
                </a:cubicBezTo>
                <a:cubicBezTo>
                  <a:pt x="1519766" y="8079317"/>
                  <a:pt x="1752600" y="8276167"/>
                  <a:pt x="2032000" y="8420100"/>
                </a:cubicBezTo>
                <a:cubicBezTo>
                  <a:pt x="2311400" y="8564034"/>
                  <a:pt x="2628900" y="8636000"/>
                  <a:pt x="2984500" y="8636000"/>
                </a:cubicBezTo>
                <a:cubicBezTo>
                  <a:pt x="3306233" y="8636000"/>
                  <a:pt x="3602566" y="8578850"/>
                  <a:pt x="3873500" y="8464550"/>
                </a:cubicBezTo>
                <a:cubicBezTo>
                  <a:pt x="4144433" y="8350250"/>
                  <a:pt x="4381500" y="8183034"/>
                  <a:pt x="4584700" y="7962900"/>
                </a:cubicBezTo>
                <a:cubicBezTo>
                  <a:pt x="4787900" y="7742767"/>
                  <a:pt x="4946650" y="7473950"/>
                  <a:pt x="5060950" y="7156450"/>
                </a:cubicBezTo>
                <a:cubicBezTo>
                  <a:pt x="5175250" y="6838950"/>
                  <a:pt x="5232400" y="6472767"/>
                  <a:pt x="5232400" y="6057900"/>
                </a:cubicBezTo>
                <a:cubicBezTo>
                  <a:pt x="5249333" y="5643034"/>
                  <a:pt x="5215466" y="5255684"/>
                  <a:pt x="5130800" y="4895850"/>
                </a:cubicBezTo>
                <a:cubicBezTo>
                  <a:pt x="5046133" y="4536017"/>
                  <a:pt x="4910666" y="4220634"/>
                  <a:pt x="4724400" y="3949700"/>
                </a:cubicBezTo>
                <a:cubicBezTo>
                  <a:pt x="4538133" y="3678767"/>
                  <a:pt x="4298950" y="3464984"/>
                  <a:pt x="4006850" y="3308350"/>
                </a:cubicBezTo>
                <a:cubicBezTo>
                  <a:pt x="3714750" y="3151717"/>
                  <a:pt x="3373966" y="3073400"/>
                  <a:pt x="2984500" y="3073400"/>
                </a:cubicBezTo>
                <a:cubicBezTo>
                  <a:pt x="2637366" y="3073400"/>
                  <a:pt x="2326216" y="3147484"/>
                  <a:pt x="2051050" y="3295650"/>
                </a:cubicBezTo>
                <a:cubicBezTo>
                  <a:pt x="1775883" y="3443817"/>
                  <a:pt x="1543050" y="3642784"/>
                  <a:pt x="1352550" y="3892550"/>
                </a:cubicBezTo>
                <a:cubicBezTo>
                  <a:pt x="1162050" y="4142317"/>
                  <a:pt x="1016000" y="4434417"/>
                  <a:pt x="914400" y="4768850"/>
                </a:cubicBezTo>
                <a:cubicBezTo>
                  <a:pt x="812800" y="5103284"/>
                  <a:pt x="762000" y="5456767"/>
                  <a:pt x="762000" y="5829300"/>
                </a:cubicBezTo>
                <a:close/>
                <a:moveTo>
                  <a:pt x="762000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62000" y="0"/>
                </a:lnTo>
                <a:lnTo>
                  <a:pt x="762000" y="3619500"/>
                </a:lnTo>
                <a:cubicBezTo>
                  <a:pt x="1007533" y="3213100"/>
                  <a:pt x="1344083" y="2906184"/>
                  <a:pt x="1771650" y="2698750"/>
                </a:cubicBezTo>
                <a:cubicBezTo>
                  <a:pt x="2199216" y="2491317"/>
                  <a:pt x="2645833" y="2387600"/>
                  <a:pt x="3111500" y="2387600"/>
                </a:cubicBezTo>
                <a:cubicBezTo>
                  <a:pt x="3611033" y="2387600"/>
                  <a:pt x="4044950" y="2482850"/>
                  <a:pt x="4413250" y="2673350"/>
                </a:cubicBezTo>
                <a:cubicBezTo>
                  <a:pt x="4781550" y="2863850"/>
                  <a:pt x="5086350" y="3117850"/>
                  <a:pt x="5327650" y="3435350"/>
                </a:cubicBezTo>
                <a:cubicBezTo>
                  <a:pt x="5568950" y="3752850"/>
                  <a:pt x="5748866" y="4123267"/>
                  <a:pt x="5867400" y="4546600"/>
                </a:cubicBezTo>
                <a:cubicBezTo>
                  <a:pt x="5985933" y="4969934"/>
                  <a:pt x="6045200" y="5410200"/>
                  <a:pt x="6045200" y="5867400"/>
                </a:cubicBezTo>
                <a:cubicBezTo>
                  <a:pt x="6045200" y="6350000"/>
                  <a:pt x="5990166" y="6802967"/>
                  <a:pt x="5880100" y="7226300"/>
                </a:cubicBezTo>
                <a:cubicBezTo>
                  <a:pt x="5770033" y="7649634"/>
                  <a:pt x="5594350" y="8015817"/>
                  <a:pt x="5353050" y="8324850"/>
                </a:cubicBezTo>
                <a:cubicBezTo>
                  <a:pt x="5111750" y="8633884"/>
                  <a:pt x="4804833" y="8877300"/>
                  <a:pt x="4432300" y="9055100"/>
                </a:cubicBezTo>
                <a:cubicBezTo>
                  <a:pt x="4059766" y="9232900"/>
                  <a:pt x="3606800" y="9321800"/>
                  <a:pt x="3073400" y="9321800"/>
                </a:cubicBezTo>
                <a:cubicBezTo>
                  <a:pt x="2861733" y="9321800"/>
                  <a:pt x="2645833" y="9292166"/>
                  <a:pt x="2425700" y="9232900"/>
                </a:cubicBezTo>
                <a:cubicBezTo>
                  <a:pt x="2205566" y="9173633"/>
                  <a:pt x="1991783" y="9088967"/>
                  <a:pt x="1784350" y="8978900"/>
                </a:cubicBezTo>
                <a:cubicBezTo>
                  <a:pt x="1576916" y="8868834"/>
                  <a:pt x="1386416" y="8731250"/>
                  <a:pt x="1212850" y="8566150"/>
                </a:cubicBezTo>
                <a:cubicBezTo>
                  <a:pt x="1039283" y="8401050"/>
                  <a:pt x="897466" y="8208434"/>
                  <a:pt x="787400" y="7988300"/>
                </a:cubicBezTo>
                <a:lnTo>
                  <a:pt x="762000" y="7988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Freeform 847"/>
          <p:cNvSpPr/>
          <p:nvPr/>
        </p:nvSpPr>
        <p:spPr>
          <a:xfrm>
            <a:off x="5002682" y="5017313"/>
            <a:ext cx="306425" cy="476808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Freeform 848"/>
          <p:cNvSpPr/>
          <p:nvPr/>
        </p:nvSpPr>
        <p:spPr>
          <a:xfrm>
            <a:off x="5556097" y="4883912"/>
            <a:ext cx="447090" cy="475488"/>
          </a:xfrm>
          <a:custGeom>
            <a:avLst/>
            <a:gdLst/>
            <a:ahLst/>
            <a:cxnLst/>
            <a:rect l="0" t="0" r="0" b="0"/>
            <a:pathLst>
              <a:path w="8597900" h="9144000">
                <a:moveTo>
                  <a:pt x="0" y="9144000"/>
                </a:moveTo>
                <a:lnTo>
                  <a:pt x="0" y="0"/>
                </a:lnTo>
                <a:lnTo>
                  <a:pt x="1320800" y="0"/>
                </a:lnTo>
                <a:lnTo>
                  <a:pt x="4318000" y="8064500"/>
                </a:lnTo>
                <a:lnTo>
                  <a:pt x="4343400" y="8064500"/>
                </a:lnTo>
                <a:lnTo>
                  <a:pt x="7289800" y="0"/>
                </a:lnTo>
                <a:lnTo>
                  <a:pt x="8597900" y="0"/>
                </a:lnTo>
                <a:lnTo>
                  <a:pt x="8597900" y="9144000"/>
                </a:lnTo>
                <a:lnTo>
                  <a:pt x="7734300" y="9144000"/>
                </a:lnTo>
                <a:lnTo>
                  <a:pt x="7734300" y="990600"/>
                </a:lnTo>
                <a:lnTo>
                  <a:pt x="7708900" y="990600"/>
                </a:lnTo>
                <a:lnTo>
                  <a:pt x="4711700" y="9144000"/>
                </a:lnTo>
                <a:lnTo>
                  <a:pt x="3898900" y="9144000"/>
                </a:lnTo>
                <a:lnTo>
                  <a:pt x="889000" y="990600"/>
                </a:lnTo>
                <a:lnTo>
                  <a:pt x="863600" y="9906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Freeform 849"/>
          <p:cNvSpPr/>
          <p:nvPr/>
        </p:nvSpPr>
        <p:spPr>
          <a:xfrm>
            <a:off x="6079795" y="50080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Freeform 850"/>
          <p:cNvSpPr/>
          <p:nvPr/>
        </p:nvSpPr>
        <p:spPr>
          <a:xfrm>
            <a:off x="6458864" y="48839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Freeform 851"/>
          <p:cNvSpPr/>
          <p:nvPr/>
        </p:nvSpPr>
        <p:spPr>
          <a:xfrm>
            <a:off x="6855104" y="50080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Freeform 852"/>
          <p:cNvSpPr/>
          <p:nvPr/>
        </p:nvSpPr>
        <p:spPr>
          <a:xfrm>
            <a:off x="7246061" y="48839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Freeform 853"/>
          <p:cNvSpPr/>
          <p:nvPr/>
        </p:nvSpPr>
        <p:spPr>
          <a:xfrm>
            <a:off x="7339177" y="5173168"/>
            <a:ext cx="330200" cy="29057"/>
          </a:xfrm>
          <a:custGeom>
            <a:avLst/>
            <a:gdLst/>
            <a:ahLst/>
            <a:cxnLst/>
            <a:rect l="0" t="0" r="0" b="0"/>
            <a:pathLst>
              <a:path w="6350000" h="558800">
                <a:moveTo>
                  <a:pt x="6350000" y="558800"/>
                </a:moveTo>
                <a:lnTo>
                  <a:pt x="0" y="558800"/>
                </a:lnTo>
                <a:lnTo>
                  <a:pt x="0" y="0"/>
                </a:lnTo>
                <a:lnTo>
                  <a:pt x="63500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Freeform 854"/>
          <p:cNvSpPr/>
          <p:nvPr/>
        </p:nvSpPr>
        <p:spPr>
          <a:xfrm>
            <a:off x="7680604" y="5017313"/>
            <a:ext cx="307746" cy="342087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Freeform 855"/>
          <p:cNvSpPr/>
          <p:nvPr/>
        </p:nvSpPr>
        <p:spPr>
          <a:xfrm>
            <a:off x="8051088" y="48839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Freeform 856"/>
          <p:cNvSpPr/>
          <p:nvPr/>
        </p:nvSpPr>
        <p:spPr>
          <a:xfrm>
            <a:off x="8175904" y="50080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Freeform 857"/>
          <p:cNvSpPr/>
          <p:nvPr/>
        </p:nvSpPr>
        <p:spPr>
          <a:xfrm>
            <a:off x="8523274" y="5017313"/>
            <a:ext cx="456996" cy="342087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Freeform 858"/>
          <p:cNvSpPr/>
          <p:nvPr/>
        </p:nvSpPr>
        <p:spPr>
          <a:xfrm>
            <a:off x="8990177" y="5173168"/>
            <a:ext cx="330200" cy="29057"/>
          </a:xfrm>
          <a:custGeom>
            <a:avLst/>
            <a:gdLst/>
            <a:ahLst/>
            <a:cxnLst/>
            <a:rect l="0" t="0" r="0" b="0"/>
            <a:pathLst>
              <a:path w="6350000" h="558800">
                <a:moveTo>
                  <a:pt x="6350000" y="558800"/>
                </a:moveTo>
                <a:lnTo>
                  <a:pt x="0" y="558800"/>
                </a:lnTo>
                <a:lnTo>
                  <a:pt x="0" y="0"/>
                </a:lnTo>
                <a:lnTo>
                  <a:pt x="63500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Freeform 859"/>
          <p:cNvSpPr/>
          <p:nvPr/>
        </p:nvSpPr>
        <p:spPr>
          <a:xfrm>
            <a:off x="2005126" y="5804713"/>
            <a:ext cx="307746" cy="342087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Freeform 860"/>
          <p:cNvSpPr/>
          <p:nvPr/>
        </p:nvSpPr>
        <p:spPr>
          <a:xfrm>
            <a:off x="2375611" y="56713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Freeform 861"/>
          <p:cNvSpPr/>
          <p:nvPr/>
        </p:nvSpPr>
        <p:spPr>
          <a:xfrm>
            <a:off x="2500426" y="57954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Freeform 862"/>
          <p:cNvSpPr/>
          <p:nvPr/>
        </p:nvSpPr>
        <p:spPr>
          <a:xfrm>
            <a:off x="2847797" y="5804713"/>
            <a:ext cx="456996" cy="342087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Freeform 863"/>
          <p:cNvSpPr/>
          <p:nvPr/>
        </p:nvSpPr>
        <p:spPr>
          <a:xfrm>
            <a:off x="3356965" y="5795468"/>
            <a:ext cx="464921" cy="351332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Freeform 864"/>
          <p:cNvSpPr/>
          <p:nvPr/>
        </p:nvSpPr>
        <p:spPr>
          <a:xfrm>
            <a:off x="3889908" y="57954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Freeform 865"/>
          <p:cNvSpPr/>
          <p:nvPr/>
        </p:nvSpPr>
        <p:spPr>
          <a:xfrm>
            <a:off x="4268977" y="56713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Freeform 866"/>
          <p:cNvSpPr/>
          <p:nvPr/>
        </p:nvSpPr>
        <p:spPr>
          <a:xfrm>
            <a:off x="4665218" y="57954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Freeform 867"/>
          <p:cNvSpPr/>
          <p:nvPr/>
        </p:nvSpPr>
        <p:spPr>
          <a:xfrm>
            <a:off x="5056175" y="56713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Freeform 868"/>
          <p:cNvSpPr/>
          <p:nvPr/>
        </p:nvSpPr>
        <p:spPr>
          <a:xfrm>
            <a:off x="5369204" y="56587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2819400" y="0"/>
                </a:moveTo>
                <a:cubicBezTo>
                  <a:pt x="2209800" y="880534"/>
                  <a:pt x="1733550" y="1822450"/>
                  <a:pt x="1390650" y="2825750"/>
                </a:cubicBezTo>
                <a:cubicBezTo>
                  <a:pt x="1047750" y="3829050"/>
                  <a:pt x="876300" y="4868334"/>
                  <a:pt x="876300" y="5943600"/>
                </a:cubicBezTo>
                <a:cubicBezTo>
                  <a:pt x="876300" y="7001934"/>
                  <a:pt x="1054100" y="8026400"/>
                  <a:pt x="1409700" y="9017000"/>
                </a:cubicBezTo>
                <a:cubicBezTo>
                  <a:pt x="1765300" y="10007600"/>
                  <a:pt x="2235200" y="10938933"/>
                  <a:pt x="2819400" y="11811000"/>
                </a:cubicBezTo>
                <a:lnTo>
                  <a:pt x="2171700" y="11811000"/>
                </a:lnTo>
                <a:cubicBezTo>
                  <a:pt x="1824566" y="11328400"/>
                  <a:pt x="1515533" y="10860616"/>
                  <a:pt x="1244600" y="10407650"/>
                </a:cubicBezTo>
                <a:cubicBezTo>
                  <a:pt x="973666" y="9954683"/>
                  <a:pt x="745066" y="9493250"/>
                  <a:pt x="558800" y="9023350"/>
                </a:cubicBezTo>
                <a:cubicBezTo>
                  <a:pt x="372533" y="8553450"/>
                  <a:pt x="232833" y="8062384"/>
                  <a:pt x="139700" y="7550150"/>
                </a:cubicBezTo>
                <a:cubicBezTo>
                  <a:pt x="46566" y="7037917"/>
                  <a:pt x="0" y="6481234"/>
                  <a:pt x="0" y="5880100"/>
                </a:cubicBezTo>
                <a:cubicBezTo>
                  <a:pt x="0" y="5295900"/>
                  <a:pt x="48683" y="4747684"/>
                  <a:pt x="146050" y="4235450"/>
                </a:cubicBezTo>
                <a:cubicBezTo>
                  <a:pt x="243416" y="3723217"/>
                  <a:pt x="385233" y="3230034"/>
                  <a:pt x="571500" y="2755900"/>
                </a:cubicBezTo>
                <a:cubicBezTo>
                  <a:pt x="757766" y="2281767"/>
                  <a:pt x="984250" y="1818217"/>
                  <a:pt x="1250950" y="1365250"/>
                </a:cubicBezTo>
                <a:cubicBezTo>
                  <a:pt x="1517650" y="912284"/>
                  <a:pt x="1824566" y="457200"/>
                  <a:pt x="2171700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Freeform 869"/>
          <p:cNvSpPr/>
          <p:nvPr/>
        </p:nvSpPr>
        <p:spPr>
          <a:xfrm>
            <a:off x="5601489" y="5671312"/>
            <a:ext cx="459504" cy="475488"/>
          </a:xfrm>
          <a:custGeom>
            <a:avLst/>
            <a:gdLst/>
            <a:ahLst/>
            <a:cxnLst/>
            <a:rect l="0" t="0" r="0" b="0"/>
            <a:pathLst>
              <a:path w="8836620" h="9144000">
                <a:moveTo>
                  <a:pt x="6089452" y="0"/>
                </a:moveTo>
                <a:lnTo>
                  <a:pt x="8836620" y="0"/>
                </a:lnTo>
                <a:lnTo>
                  <a:pt x="8836620" y="9144000"/>
                </a:lnTo>
                <a:lnTo>
                  <a:pt x="7056834" y="9144000"/>
                </a:lnTo>
                <a:lnTo>
                  <a:pt x="7056834" y="2959100"/>
                </a:lnTo>
                <a:cubicBezTo>
                  <a:pt x="7056834" y="2781300"/>
                  <a:pt x="7058885" y="2532129"/>
                  <a:pt x="7062986" y="2211586"/>
                </a:cubicBezTo>
                <a:cubicBezTo>
                  <a:pt x="7067219" y="1891044"/>
                  <a:pt x="7069336" y="1643923"/>
                  <a:pt x="7069336" y="1470224"/>
                </a:cubicBezTo>
                <a:lnTo>
                  <a:pt x="5339159" y="9144000"/>
                </a:lnTo>
                <a:lnTo>
                  <a:pt x="3484959" y="9144000"/>
                </a:lnTo>
                <a:lnTo>
                  <a:pt x="1767284" y="1470224"/>
                </a:lnTo>
                <a:cubicBezTo>
                  <a:pt x="1767284" y="1643923"/>
                  <a:pt x="1769335" y="1891044"/>
                  <a:pt x="1773436" y="2211586"/>
                </a:cubicBezTo>
                <a:cubicBezTo>
                  <a:pt x="1777669" y="2532129"/>
                  <a:pt x="1779786" y="2781300"/>
                  <a:pt x="1779786" y="2959100"/>
                </a:cubicBezTo>
                <a:lnTo>
                  <a:pt x="1779786" y="9144000"/>
                </a:lnTo>
                <a:lnTo>
                  <a:pt x="0" y="9144000"/>
                </a:lnTo>
                <a:lnTo>
                  <a:pt x="0" y="0"/>
                </a:lnTo>
                <a:lnTo>
                  <a:pt x="2778125" y="0"/>
                </a:lnTo>
                <a:lnTo>
                  <a:pt x="4440039" y="7189986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Freeform 870"/>
          <p:cNvSpPr/>
          <p:nvPr/>
        </p:nvSpPr>
        <p:spPr>
          <a:xfrm>
            <a:off x="6118067" y="5671312"/>
            <a:ext cx="416619" cy="475488"/>
          </a:xfrm>
          <a:custGeom>
            <a:avLst/>
            <a:gdLst/>
            <a:ahLst/>
            <a:cxnLst/>
            <a:rect l="0" t="0" r="0" b="0"/>
            <a:pathLst>
              <a:path w="8011914" h="9144000">
                <a:moveTo>
                  <a:pt x="6027539" y="0"/>
                </a:moveTo>
                <a:lnTo>
                  <a:pt x="8011914" y="0"/>
                </a:lnTo>
                <a:lnTo>
                  <a:pt x="4892675" y="9144000"/>
                </a:lnTo>
                <a:lnTo>
                  <a:pt x="3088085" y="9144000"/>
                </a:lnTo>
                <a:lnTo>
                  <a:pt x="0" y="0"/>
                </a:lnTo>
                <a:lnTo>
                  <a:pt x="2040136" y="0"/>
                </a:lnTo>
                <a:lnTo>
                  <a:pt x="4024511" y="6941741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Freeform 871"/>
          <p:cNvSpPr/>
          <p:nvPr/>
        </p:nvSpPr>
        <p:spPr>
          <a:xfrm>
            <a:off x="6558554" y="5671312"/>
            <a:ext cx="416619" cy="475488"/>
          </a:xfrm>
          <a:custGeom>
            <a:avLst/>
            <a:gdLst/>
            <a:ahLst/>
            <a:cxnLst/>
            <a:rect l="0" t="0" r="0" b="0"/>
            <a:pathLst>
              <a:path w="8011914" h="9144000">
                <a:moveTo>
                  <a:pt x="6027539" y="0"/>
                </a:moveTo>
                <a:lnTo>
                  <a:pt x="8011914" y="0"/>
                </a:lnTo>
                <a:lnTo>
                  <a:pt x="4892675" y="9144000"/>
                </a:lnTo>
                <a:lnTo>
                  <a:pt x="3088085" y="9144000"/>
                </a:lnTo>
                <a:lnTo>
                  <a:pt x="0" y="0"/>
                </a:lnTo>
                <a:lnTo>
                  <a:pt x="2040136" y="0"/>
                </a:lnTo>
                <a:lnTo>
                  <a:pt x="4024511" y="6941741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Freeform 872"/>
          <p:cNvSpPr/>
          <p:nvPr/>
        </p:nvSpPr>
        <p:spPr>
          <a:xfrm>
            <a:off x="7032576" y="5671312"/>
            <a:ext cx="459504" cy="475488"/>
          </a:xfrm>
          <a:custGeom>
            <a:avLst/>
            <a:gdLst/>
            <a:ahLst/>
            <a:cxnLst/>
            <a:rect l="0" t="0" r="0" b="0"/>
            <a:pathLst>
              <a:path w="8836620" h="9144000">
                <a:moveTo>
                  <a:pt x="6089452" y="0"/>
                </a:moveTo>
                <a:lnTo>
                  <a:pt x="8836620" y="0"/>
                </a:lnTo>
                <a:lnTo>
                  <a:pt x="8836620" y="9144000"/>
                </a:lnTo>
                <a:lnTo>
                  <a:pt x="7056834" y="9144000"/>
                </a:lnTo>
                <a:lnTo>
                  <a:pt x="7056834" y="2959100"/>
                </a:lnTo>
                <a:cubicBezTo>
                  <a:pt x="7056834" y="2781300"/>
                  <a:pt x="7058885" y="2532129"/>
                  <a:pt x="7062986" y="2211586"/>
                </a:cubicBezTo>
                <a:cubicBezTo>
                  <a:pt x="7067219" y="1891044"/>
                  <a:pt x="7069336" y="1643923"/>
                  <a:pt x="7069336" y="1470224"/>
                </a:cubicBezTo>
                <a:lnTo>
                  <a:pt x="5339159" y="9144000"/>
                </a:lnTo>
                <a:lnTo>
                  <a:pt x="3484959" y="9144000"/>
                </a:lnTo>
                <a:lnTo>
                  <a:pt x="1767284" y="1470224"/>
                </a:lnTo>
                <a:cubicBezTo>
                  <a:pt x="1767284" y="1643923"/>
                  <a:pt x="1769335" y="1891044"/>
                  <a:pt x="1773436" y="2211586"/>
                </a:cubicBezTo>
                <a:cubicBezTo>
                  <a:pt x="1777669" y="2532129"/>
                  <a:pt x="1779786" y="2781300"/>
                  <a:pt x="1779786" y="2959100"/>
                </a:cubicBezTo>
                <a:lnTo>
                  <a:pt x="1779786" y="9144000"/>
                </a:lnTo>
                <a:lnTo>
                  <a:pt x="0" y="9144000"/>
                </a:lnTo>
                <a:lnTo>
                  <a:pt x="0" y="0"/>
                </a:lnTo>
                <a:lnTo>
                  <a:pt x="2778125" y="0"/>
                </a:lnTo>
                <a:lnTo>
                  <a:pt x="4440039" y="7189986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Freeform 873"/>
          <p:cNvSpPr/>
          <p:nvPr/>
        </p:nvSpPr>
        <p:spPr>
          <a:xfrm>
            <a:off x="7570978" y="56587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0" y="11811000"/>
                </a:moveTo>
                <a:cubicBezTo>
                  <a:pt x="609600" y="10930466"/>
                  <a:pt x="1085850" y="9988550"/>
                  <a:pt x="1428750" y="8985250"/>
                </a:cubicBezTo>
                <a:cubicBezTo>
                  <a:pt x="1771650" y="7981950"/>
                  <a:pt x="1943100" y="6942667"/>
                  <a:pt x="1943100" y="5867400"/>
                </a:cubicBezTo>
                <a:cubicBezTo>
                  <a:pt x="1943100" y="4809067"/>
                  <a:pt x="1765300" y="3784600"/>
                  <a:pt x="1409700" y="2794000"/>
                </a:cubicBezTo>
                <a:cubicBezTo>
                  <a:pt x="1054100" y="1803400"/>
                  <a:pt x="584200" y="872067"/>
                  <a:pt x="0" y="0"/>
                </a:cubicBezTo>
                <a:lnTo>
                  <a:pt x="647700" y="0"/>
                </a:lnTo>
                <a:cubicBezTo>
                  <a:pt x="994833" y="482600"/>
                  <a:pt x="1303866" y="950384"/>
                  <a:pt x="1574800" y="1403350"/>
                </a:cubicBezTo>
                <a:cubicBezTo>
                  <a:pt x="1845733" y="1856317"/>
                  <a:pt x="2072216" y="2317750"/>
                  <a:pt x="2254250" y="2787650"/>
                </a:cubicBezTo>
                <a:cubicBezTo>
                  <a:pt x="2436283" y="3257550"/>
                  <a:pt x="2575983" y="3748617"/>
                  <a:pt x="2673350" y="4260850"/>
                </a:cubicBezTo>
                <a:cubicBezTo>
                  <a:pt x="2770716" y="4773084"/>
                  <a:pt x="2819400" y="5329767"/>
                  <a:pt x="2819400" y="5930900"/>
                </a:cubicBezTo>
                <a:cubicBezTo>
                  <a:pt x="2819400" y="6515100"/>
                  <a:pt x="2770716" y="7063317"/>
                  <a:pt x="2673350" y="7575550"/>
                </a:cubicBezTo>
                <a:cubicBezTo>
                  <a:pt x="2575983" y="8087784"/>
                  <a:pt x="2434166" y="8580967"/>
                  <a:pt x="2247900" y="9055100"/>
                </a:cubicBezTo>
                <a:cubicBezTo>
                  <a:pt x="2061633" y="9529233"/>
                  <a:pt x="1833033" y="9992783"/>
                  <a:pt x="1562100" y="10445750"/>
                </a:cubicBezTo>
                <a:cubicBezTo>
                  <a:pt x="1291166" y="10898716"/>
                  <a:pt x="986366" y="11353800"/>
                  <a:pt x="647700" y="11811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Rectangle 874"/>
          <p:cNvSpPr/>
          <p:nvPr/>
        </p:nvSpPr>
        <p:spPr>
          <a:xfrm>
            <a:off x="1993900" y="6293612"/>
            <a:ext cx="6129832" cy="792480"/>
          </a:xfrm>
          <a:prstGeom prst="rect">
            <a:avLst/>
          </a:prstGeom>
        </p:spPr>
      </p:sp>
      <p:sp>
        <p:nvSpPr>
          <p:cNvPr id="875" name="Freeform 875"/>
          <p:cNvSpPr/>
          <p:nvPr/>
        </p:nvSpPr>
        <p:spPr>
          <a:xfrm>
            <a:off x="2024278" y="65828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Freeform 876"/>
          <p:cNvSpPr/>
          <p:nvPr/>
        </p:nvSpPr>
        <p:spPr>
          <a:xfrm>
            <a:off x="2410612" y="65828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Freeform 877"/>
          <p:cNvSpPr/>
          <p:nvPr/>
        </p:nvSpPr>
        <p:spPr>
          <a:xfrm>
            <a:off x="2600147" y="65828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Freeform 878"/>
          <p:cNvSpPr/>
          <p:nvPr/>
        </p:nvSpPr>
        <p:spPr>
          <a:xfrm>
            <a:off x="2983839" y="6458712"/>
            <a:ext cx="271424" cy="475488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Freeform 879"/>
          <p:cNvSpPr/>
          <p:nvPr/>
        </p:nvSpPr>
        <p:spPr>
          <a:xfrm>
            <a:off x="3354984" y="64587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Freeform 880"/>
          <p:cNvSpPr/>
          <p:nvPr/>
        </p:nvSpPr>
        <p:spPr>
          <a:xfrm>
            <a:off x="3463290" y="64970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Freeform 881"/>
          <p:cNvSpPr/>
          <p:nvPr/>
        </p:nvSpPr>
        <p:spPr>
          <a:xfrm>
            <a:off x="3663391" y="65828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Freeform 882"/>
          <p:cNvSpPr/>
          <p:nvPr/>
        </p:nvSpPr>
        <p:spPr>
          <a:xfrm>
            <a:off x="4031894" y="65828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Freeform 883"/>
          <p:cNvSpPr/>
          <p:nvPr/>
        </p:nvSpPr>
        <p:spPr>
          <a:xfrm>
            <a:off x="4381246" y="64970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Freeform 884"/>
          <p:cNvSpPr/>
          <p:nvPr/>
        </p:nvSpPr>
        <p:spPr>
          <a:xfrm>
            <a:off x="4599177" y="6592113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Freeform 885"/>
          <p:cNvSpPr/>
          <p:nvPr/>
        </p:nvSpPr>
        <p:spPr>
          <a:xfrm>
            <a:off x="4968341" y="65828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Freeform 886"/>
          <p:cNvSpPr/>
          <p:nvPr/>
        </p:nvSpPr>
        <p:spPr>
          <a:xfrm>
            <a:off x="5169103" y="65828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Freeform 887"/>
          <p:cNvSpPr/>
          <p:nvPr/>
        </p:nvSpPr>
        <p:spPr>
          <a:xfrm>
            <a:off x="5559399" y="6458712"/>
            <a:ext cx="39624" cy="475488"/>
          </a:xfrm>
          <a:custGeom>
            <a:avLst/>
            <a:gdLst/>
            <a:ahLst/>
            <a:cxnLst/>
            <a:rect l="0" t="0" r="0" b="0"/>
            <a:pathLst>
              <a:path w="7620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Freeform 888"/>
          <p:cNvSpPr/>
          <p:nvPr/>
        </p:nvSpPr>
        <p:spPr>
          <a:xfrm>
            <a:off x="5888278" y="6582868"/>
            <a:ext cx="314350" cy="486054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Freeform 889"/>
          <p:cNvSpPr/>
          <p:nvPr/>
        </p:nvSpPr>
        <p:spPr>
          <a:xfrm>
            <a:off x="6269989" y="65828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Freeform 890"/>
          <p:cNvSpPr/>
          <p:nvPr/>
        </p:nvSpPr>
        <p:spPr>
          <a:xfrm>
            <a:off x="6620001" y="64970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Freeform 891"/>
          <p:cNvSpPr/>
          <p:nvPr/>
        </p:nvSpPr>
        <p:spPr>
          <a:xfrm>
            <a:off x="6803593" y="64970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Freeform 892"/>
          <p:cNvSpPr/>
          <p:nvPr/>
        </p:nvSpPr>
        <p:spPr>
          <a:xfrm>
            <a:off x="7003693" y="65828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Freeform 893"/>
          <p:cNvSpPr/>
          <p:nvPr/>
        </p:nvSpPr>
        <p:spPr>
          <a:xfrm>
            <a:off x="7390688" y="65828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Freeform 894"/>
          <p:cNvSpPr/>
          <p:nvPr/>
        </p:nvSpPr>
        <p:spPr>
          <a:xfrm>
            <a:off x="7620508" y="65828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Rectangle 895"/>
          <p:cNvSpPr/>
          <p:nvPr/>
        </p:nvSpPr>
        <p:spPr>
          <a:xfrm>
            <a:off x="1358900" y="7773561"/>
            <a:ext cx="9297409" cy="849231"/>
          </a:xfrm>
          <a:prstGeom prst="rect">
            <a:avLst/>
          </a:prstGeom>
        </p:spPr>
      </p:sp>
      <p:sp>
        <p:nvSpPr>
          <p:cNvPr id="896" name="Freeform 896"/>
          <p:cNvSpPr/>
          <p:nvPr/>
        </p:nvSpPr>
        <p:spPr>
          <a:xfrm>
            <a:off x="1393571" y="8146687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Freeform 897"/>
          <p:cNvSpPr/>
          <p:nvPr/>
        </p:nvSpPr>
        <p:spPr>
          <a:xfrm>
            <a:off x="2048052" y="7995412"/>
            <a:ext cx="368503" cy="488035"/>
          </a:xfrm>
          <a:custGeom>
            <a:avLst/>
            <a:gdLst/>
            <a:ahLst/>
            <a:cxnLst/>
            <a:rect l="0" t="0" r="0" b="0"/>
            <a:pathLst>
              <a:path w="7086600" h="9385300">
                <a:moveTo>
                  <a:pt x="0" y="0"/>
                </a:moveTo>
                <a:lnTo>
                  <a:pt x="863600" y="0"/>
                </a:lnTo>
                <a:lnTo>
                  <a:pt x="863600" y="5448300"/>
                </a:lnTo>
                <a:cubicBezTo>
                  <a:pt x="863600" y="6582834"/>
                  <a:pt x="1075266" y="7399867"/>
                  <a:pt x="1498600" y="7899400"/>
                </a:cubicBezTo>
                <a:cubicBezTo>
                  <a:pt x="1921933" y="8398934"/>
                  <a:pt x="2603500" y="8648700"/>
                  <a:pt x="3543300" y="8648700"/>
                </a:cubicBezTo>
                <a:cubicBezTo>
                  <a:pt x="4034366" y="8648700"/>
                  <a:pt x="4451350" y="8583084"/>
                  <a:pt x="4794250" y="8451850"/>
                </a:cubicBezTo>
                <a:cubicBezTo>
                  <a:pt x="5137150" y="8320617"/>
                  <a:pt x="5414433" y="8121650"/>
                  <a:pt x="5626100" y="7854950"/>
                </a:cubicBezTo>
                <a:cubicBezTo>
                  <a:pt x="5837766" y="7588250"/>
                  <a:pt x="5990166" y="7255934"/>
                  <a:pt x="6083300" y="6858000"/>
                </a:cubicBezTo>
                <a:cubicBezTo>
                  <a:pt x="6176433" y="6460067"/>
                  <a:pt x="6223000" y="5990167"/>
                  <a:pt x="6223000" y="5448300"/>
                </a:cubicBezTo>
                <a:lnTo>
                  <a:pt x="6223000" y="0"/>
                </a:lnTo>
                <a:lnTo>
                  <a:pt x="7086600" y="0"/>
                </a:lnTo>
                <a:lnTo>
                  <a:pt x="7086600" y="5702300"/>
                </a:lnTo>
                <a:cubicBezTo>
                  <a:pt x="7086600" y="6896100"/>
                  <a:pt x="6792383" y="7808384"/>
                  <a:pt x="6203950" y="8439150"/>
                </a:cubicBezTo>
                <a:cubicBezTo>
                  <a:pt x="5615516" y="9069917"/>
                  <a:pt x="4728633" y="9385300"/>
                  <a:pt x="3543300" y="9385300"/>
                </a:cubicBezTo>
                <a:cubicBezTo>
                  <a:pt x="2349500" y="9385300"/>
                  <a:pt x="1460500" y="9063567"/>
                  <a:pt x="876300" y="8420100"/>
                </a:cubicBezTo>
                <a:cubicBezTo>
                  <a:pt x="292100" y="7776634"/>
                  <a:pt x="0" y="6870700"/>
                  <a:pt x="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Freeform 898"/>
          <p:cNvSpPr/>
          <p:nvPr/>
        </p:nvSpPr>
        <p:spPr>
          <a:xfrm>
            <a:off x="2501087" y="81195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Freeform 899"/>
          <p:cNvSpPr/>
          <p:nvPr/>
        </p:nvSpPr>
        <p:spPr>
          <a:xfrm>
            <a:off x="2830626" y="81195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Freeform 900"/>
          <p:cNvSpPr/>
          <p:nvPr/>
        </p:nvSpPr>
        <p:spPr>
          <a:xfrm>
            <a:off x="3198469" y="81195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Freeform 901"/>
          <p:cNvSpPr/>
          <p:nvPr/>
        </p:nvSpPr>
        <p:spPr>
          <a:xfrm>
            <a:off x="3732186" y="7995412"/>
            <a:ext cx="402111" cy="475488"/>
          </a:xfrm>
          <a:custGeom>
            <a:avLst/>
            <a:gdLst/>
            <a:ahLst/>
            <a:cxnLst/>
            <a:rect l="0" t="0" r="0" b="0"/>
            <a:pathLst>
              <a:path w="7732911" h="9144000">
                <a:moveTo>
                  <a:pt x="1854200" y="1574800"/>
                </a:moveTo>
                <a:lnTo>
                  <a:pt x="1854200" y="7569200"/>
                </a:lnTo>
                <a:lnTo>
                  <a:pt x="3615333" y="7569200"/>
                </a:lnTo>
                <a:cubicBezTo>
                  <a:pt x="4516636" y="7569200"/>
                  <a:pt x="5145022" y="7122650"/>
                  <a:pt x="5500489" y="6229549"/>
                </a:cubicBezTo>
                <a:cubicBezTo>
                  <a:pt x="5694826" y="5739276"/>
                  <a:pt x="5791994" y="5155605"/>
                  <a:pt x="5791994" y="4478536"/>
                </a:cubicBezTo>
                <a:cubicBezTo>
                  <a:pt x="5791994" y="3543896"/>
                  <a:pt x="5646275" y="2826280"/>
                  <a:pt x="5354836" y="2325688"/>
                </a:cubicBezTo>
                <a:cubicBezTo>
                  <a:pt x="5063398" y="1825096"/>
                  <a:pt x="4483563" y="1574800"/>
                  <a:pt x="3615333" y="1574800"/>
                </a:cubicBezTo>
                <a:close/>
                <a:moveTo>
                  <a:pt x="3937794" y="0"/>
                </a:moveTo>
                <a:cubicBezTo>
                  <a:pt x="4504135" y="8335"/>
                  <a:pt x="4975424" y="74480"/>
                  <a:pt x="5351661" y="198438"/>
                </a:cubicBezTo>
                <a:cubicBezTo>
                  <a:pt x="5992482" y="409443"/>
                  <a:pt x="6511330" y="796132"/>
                  <a:pt x="6908205" y="1358504"/>
                </a:cubicBezTo>
                <a:cubicBezTo>
                  <a:pt x="7226499" y="1813455"/>
                  <a:pt x="7443523" y="2305646"/>
                  <a:pt x="7559278" y="2835077"/>
                </a:cubicBezTo>
                <a:cubicBezTo>
                  <a:pt x="7675033" y="3364376"/>
                  <a:pt x="7732911" y="3868936"/>
                  <a:pt x="7732911" y="4348758"/>
                </a:cubicBezTo>
                <a:cubicBezTo>
                  <a:pt x="7732911" y="5564651"/>
                  <a:pt x="7488966" y="6594409"/>
                  <a:pt x="7001074" y="7438033"/>
                </a:cubicBezTo>
                <a:cubicBezTo>
                  <a:pt x="6339616" y="8575345"/>
                  <a:pt x="5318522" y="9144000"/>
                  <a:pt x="3937794" y="9144000"/>
                </a:cubicBez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Freeform 902"/>
          <p:cNvSpPr/>
          <p:nvPr/>
        </p:nvSpPr>
        <p:spPr>
          <a:xfrm>
            <a:off x="4173981" y="81103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Freeform 903"/>
          <p:cNvSpPr/>
          <p:nvPr/>
        </p:nvSpPr>
        <p:spPr>
          <a:xfrm>
            <a:off x="4549034" y="81103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4" name="Freeform 904"/>
          <p:cNvSpPr/>
          <p:nvPr/>
        </p:nvSpPr>
        <p:spPr>
          <a:xfrm>
            <a:off x="4938276" y="7996073"/>
            <a:ext cx="91898" cy="474827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5" name="Freeform 905"/>
          <p:cNvSpPr/>
          <p:nvPr/>
        </p:nvSpPr>
        <p:spPr>
          <a:xfrm>
            <a:off x="5095938" y="8110322"/>
            <a:ext cx="329230" cy="371805"/>
          </a:xfrm>
          <a:custGeom>
            <a:avLst/>
            <a:gdLst/>
            <a:ahLst/>
            <a:cxnLst/>
            <a:rect l="0" t="0" r="0" b="0"/>
            <a:pathLst>
              <a:path w="6331347" h="7150100">
                <a:moveTo>
                  <a:pt x="4185841" y="3640733"/>
                </a:moveTo>
                <a:cubicBezTo>
                  <a:pt x="4074187" y="3711377"/>
                  <a:pt x="3961474" y="3768527"/>
                  <a:pt x="3847703" y="3812183"/>
                </a:cubicBezTo>
                <a:cubicBezTo>
                  <a:pt x="3734065" y="3855840"/>
                  <a:pt x="3578027" y="3896387"/>
                  <a:pt x="3379589" y="3933825"/>
                </a:cubicBezTo>
                <a:lnTo>
                  <a:pt x="2982714" y="4008636"/>
                </a:lnTo>
                <a:cubicBezTo>
                  <a:pt x="2610710" y="4075179"/>
                  <a:pt x="2344076" y="4156274"/>
                  <a:pt x="2182813" y="4251921"/>
                </a:cubicBezTo>
                <a:cubicBezTo>
                  <a:pt x="1909895" y="4414110"/>
                  <a:pt x="1773436" y="4665663"/>
                  <a:pt x="1773436" y="5006579"/>
                </a:cubicBezTo>
                <a:cubicBezTo>
                  <a:pt x="1773436" y="5310188"/>
                  <a:pt x="1857111" y="5529594"/>
                  <a:pt x="2024460" y="5664796"/>
                </a:cubicBezTo>
                <a:cubicBezTo>
                  <a:pt x="2191941" y="5799866"/>
                  <a:pt x="2395604" y="5867400"/>
                  <a:pt x="2635449" y="5867400"/>
                </a:cubicBezTo>
                <a:cubicBezTo>
                  <a:pt x="3015787" y="5867400"/>
                  <a:pt x="3366162" y="5755151"/>
                  <a:pt x="3686572" y="5530652"/>
                </a:cubicBezTo>
                <a:cubicBezTo>
                  <a:pt x="4006982" y="5306021"/>
                  <a:pt x="4173406" y="4896446"/>
                  <a:pt x="4185841" y="4301927"/>
                </a:cubicBezTo>
                <a:close/>
                <a:moveTo>
                  <a:pt x="3113088" y="2815432"/>
                </a:moveTo>
                <a:cubicBezTo>
                  <a:pt x="3439584" y="2774025"/>
                  <a:pt x="3673145" y="2722232"/>
                  <a:pt x="3813771" y="2660055"/>
                </a:cubicBezTo>
                <a:cubicBezTo>
                  <a:pt x="4065918" y="2552237"/>
                  <a:pt x="4191992" y="2384293"/>
                  <a:pt x="4191992" y="2156222"/>
                </a:cubicBezTo>
                <a:cubicBezTo>
                  <a:pt x="4191992" y="1878410"/>
                  <a:pt x="4095882" y="1686653"/>
                  <a:pt x="3903663" y="1580952"/>
                </a:cubicBezTo>
                <a:cubicBezTo>
                  <a:pt x="3711443" y="1475251"/>
                  <a:pt x="3429265" y="1422400"/>
                  <a:pt x="3057128" y="1422400"/>
                </a:cubicBezTo>
                <a:cubicBezTo>
                  <a:pt x="2639616" y="1422400"/>
                  <a:pt x="2344010" y="1525390"/>
                  <a:pt x="2170311" y="1731368"/>
                </a:cubicBezTo>
                <a:cubicBezTo>
                  <a:pt x="2046354" y="1883900"/>
                  <a:pt x="1963672" y="2089944"/>
                  <a:pt x="1922264" y="2349500"/>
                </a:cubicBezTo>
                <a:lnTo>
                  <a:pt x="217091" y="2349500"/>
                </a:lnTo>
                <a:cubicBezTo>
                  <a:pt x="254265" y="1758554"/>
                  <a:pt x="419629" y="1272977"/>
                  <a:pt x="713185" y="892771"/>
                </a:cubicBezTo>
                <a:cubicBezTo>
                  <a:pt x="1180307" y="297591"/>
                  <a:pt x="1982325" y="0"/>
                  <a:pt x="3119239" y="0"/>
                </a:cubicBezTo>
                <a:cubicBezTo>
                  <a:pt x="3859279" y="0"/>
                  <a:pt x="4516570" y="147440"/>
                  <a:pt x="5091113" y="442318"/>
                </a:cubicBezTo>
                <a:cubicBezTo>
                  <a:pt x="5665788" y="737196"/>
                  <a:pt x="5953125" y="1292358"/>
                  <a:pt x="5953125" y="2107804"/>
                </a:cubicBezTo>
                <a:lnTo>
                  <a:pt x="5953125" y="5212160"/>
                </a:lnTo>
                <a:cubicBezTo>
                  <a:pt x="5953125" y="5427398"/>
                  <a:pt x="5957226" y="5688145"/>
                  <a:pt x="5965428" y="5994400"/>
                </a:cubicBezTo>
                <a:cubicBezTo>
                  <a:pt x="5977864" y="6224985"/>
                  <a:pt x="6012987" y="6381420"/>
                  <a:pt x="6070799" y="6463705"/>
                </a:cubicBezTo>
                <a:cubicBezTo>
                  <a:pt x="6128742" y="6545991"/>
                  <a:pt x="6215592" y="6613922"/>
                  <a:pt x="6331347" y="6667500"/>
                </a:cubicBezTo>
                <a:lnTo>
                  <a:pt x="6331347" y="6934200"/>
                </a:lnTo>
                <a:lnTo>
                  <a:pt x="4409083" y="6934200"/>
                </a:lnTo>
                <a:cubicBezTo>
                  <a:pt x="4355240" y="6798469"/>
                  <a:pt x="4318000" y="6671006"/>
                  <a:pt x="4297363" y="6551811"/>
                </a:cubicBezTo>
                <a:cubicBezTo>
                  <a:pt x="4276725" y="6432617"/>
                  <a:pt x="4260189" y="6296952"/>
                  <a:pt x="4247753" y="6144816"/>
                </a:cubicBezTo>
                <a:cubicBezTo>
                  <a:pt x="4003807" y="6409532"/>
                  <a:pt x="3722688" y="6635023"/>
                  <a:pt x="3404394" y="6821290"/>
                </a:cubicBezTo>
                <a:cubicBezTo>
                  <a:pt x="3024056" y="7040496"/>
                  <a:pt x="2594108" y="7150100"/>
                  <a:pt x="2114550" y="7150100"/>
                </a:cubicBezTo>
                <a:cubicBezTo>
                  <a:pt x="1502701" y="7150100"/>
                  <a:pt x="997281" y="6974945"/>
                  <a:pt x="598289" y="6624638"/>
                </a:cubicBezTo>
                <a:cubicBezTo>
                  <a:pt x="199430" y="6274330"/>
                  <a:pt x="0" y="5777839"/>
                  <a:pt x="0" y="5135166"/>
                </a:cubicBezTo>
                <a:cubicBezTo>
                  <a:pt x="0" y="4301861"/>
                  <a:pt x="320411" y="3698611"/>
                  <a:pt x="961232" y="3325416"/>
                </a:cubicBezTo>
                <a:cubicBezTo>
                  <a:pt x="1312598" y="3122216"/>
                  <a:pt x="1829329" y="2977092"/>
                  <a:pt x="2511425" y="2890044"/>
                </a:cubicBezTo>
                <a:close/>
                <a:moveTo>
                  <a:pt x="320595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6" name="Freeform 906"/>
          <p:cNvSpPr/>
          <p:nvPr/>
        </p:nvSpPr>
        <p:spPr>
          <a:xfrm>
            <a:off x="5486150" y="81103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7" name="Freeform 907"/>
          <p:cNvSpPr/>
          <p:nvPr/>
        </p:nvSpPr>
        <p:spPr>
          <a:xfrm>
            <a:off x="5720281" y="8110322"/>
            <a:ext cx="329230" cy="371805"/>
          </a:xfrm>
          <a:custGeom>
            <a:avLst/>
            <a:gdLst/>
            <a:ahLst/>
            <a:cxnLst/>
            <a:rect l="0" t="0" r="0" b="0"/>
            <a:pathLst>
              <a:path w="6331347" h="7150100">
                <a:moveTo>
                  <a:pt x="4185841" y="3640733"/>
                </a:moveTo>
                <a:cubicBezTo>
                  <a:pt x="4074187" y="3711377"/>
                  <a:pt x="3961474" y="3768527"/>
                  <a:pt x="3847703" y="3812183"/>
                </a:cubicBezTo>
                <a:cubicBezTo>
                  <a:pt x="3734065" y="3855840"/>
                  <a:pt x="3578027" y="3896387"/>
                  <a:pt x="3379589" y="3933825"/>
                </a:cubicBezTo>
                <a:lnTo>
                  <a:pt x="2982714" y="4008636"/>
                </a:lnTo>
                <a:cubicBezTo>
                  <a:pt x="2610710" y="4075179"/>
                  <a:pt x="2344076" y="4156274"/>
                  <a:pt x="2182813" y="4251921"/>
                </a:cubicBezTo>
                <a:cubicBezTo>
                  <a:pt x="1909895" y="4414110"/>
                  <a:pt x="1773436" y="4665663"/>
                  <a:pt x="1773436" y="5006579"/>
                </a:cubicBezTo>
                <a:cubicBezTo>
                  <a:pt x="1773436" y="5310188"/>
                  <a:pt x="1857111" y="5529594"/>
                  <a:pt x="2024460" y="5664796"/>
                </a:cubicBezTo>
                <a:cubicBezTo>
                  <a:pt x="2191941" y="5799866"/>
                  <a:pt x="2395604" y="5867400"/>
                  <a:pt x="2635449" y="5867400"/>
                </a:cubicBezTo>
                <a:cubicBezTo>
                  <a:pt x="3015787" y="5867400"/>
                  <a:pt x="3366162" y="5755151"/>
                  <a:pt x="3686572" y="5530652"/>
                </a:cubicBezTo>
                <a:cubicBezTo>
                  <a:pt x="4006982" y="5306021"/>
                  <a:pt x="4173406" y="4896446"/>
                  <a:pt x="4185841" y="4301927"/>
                </a:cubicBezTo>
                <a:close/>
                <a:moveTo>
                  <a:pt x="3113088" y="2815432"/>
                </a:moveTo>
                <a:cubicBezTo>
                  <a:pt x="3439584" y="2774025"/>
                  <a:pt x="3673145" y="2722232"/>
                  <a:pt x="3813771" y="2660055"/>
                </a:cubicBezTo>
                <a:cubicBezTo>
                  <a:pt x="4065918" y="2552237"/>
                  <a:pt x="4191992" y="2384293"/>
                  <a:pt x="4191992" y="2156222"/>
                </a:cubicBezTo>
                <a:cubicBezTo>
                  <a:pt x="4191992" y="1878410"/>
                  <a:pt x="4095882" y="1686653"/>
                  <a:pt x="3903663" y="1580952"/>
                </a:cubicBezTo>
                <a:cubicBezTo>
                  <a:pt x="3711443" y="1475251"/>
                  <a:pt x="3429265" y="1422400"/>
                  <a:pt x="3057128" y="1422400"/>
                </a:cubicBezTo>
                <a:cubicBezTo>
                  <a:pt x="2639616" y="1422400"/>
                  <a:pt x="2344010" y="1525390"/>
                  <a:pt x="2170311" y="1731368"/>
                </a:cubicBezTo>
                <a:cubicBezTo>
                  <a:pt x="2046354" y="1883900"/>
                  <a:pt x="1963672" y="2089944"/>
                  <a:pt x="1922264" y="2349500"/>
                </a:cubicBezTo>
                <a:lnTo>
                  <a:pt x="217091" y="2349500"/>
                </a:lnTo>
                <a:cubicBezTo>
                  <a:pt x="254265" y="1758554"/>
                  <a:pt x="419629" y="1272977"/>
                  <a:pt x="713185" y="892771"/>
                </a:cubicBezTo>
                <a:cubicBezTo>
                  <a:pt x="1180307" y="297591"/>
                  <a:pt x="1982325" y="0"/>
                  <a:pt x="3119239" y="0"/>
                </a:cubicBezTo>
                <a:cubicBezTo>
                  <a:pt x="3859279" y="0"/>
                  <a:pt x="4516570" y="147440"/>
                  <a:pt x="5091113" y="442318"/>
                </a:cubicBezTo>
                <a:cubicBezTo>
                  <a:pt x="5665788" y="737196"/>
                  <a:pt x="5953125" y="1292358"/>
                  <a:pt x="5953125" y="2107804"/>
                </a:cubicBezTo>
                <a:lnTo>
                  <a:pt x="5953125" y="5212160"/>
                </a:lnTo>
                <a:cubicBezTo>
                  <a:pt x="5953125" y="5427398"/>
                  <a:pt x="5957226" y="5688145"/>
                  <a:pt x="5965428" y="5994400"/>
                </a:cubicBezTo>
                <a:cubicBezTo>
                  <a:pt x="5977864" y="6224985"/>
                  <a:pt x="6012987" y="6381420"/>
                  <a:pt x="6070799" y="6463705"/>
                </a:cubicBezTo>
                <a:cubicBezTo>
                  <a:pt x="6128742" y="6545991"/>
                  <a:pt x="6215592" y="6613922"/>
                  <a:pt x="6331347" y="6667500"/>
                </a:cubicBezTo>
                <a:lnTo>
                  <a:pt x="6331347" y="6934200"/>
                </a:lnTo>
                <a:lnTo>
                  <a:pt x="4409083" y="6934200"/>
                </a:lnTo>
                <a:cubicBezTo>
                  <a:pt x="4355240" y="6798469"/>
                  <a:pt x="4318000" y="6671006"/>
                  <a:pt x="4297363" y="6551811"/>
                </a:cubicBezTo>
                <a:cubicBezTo>
                  <a:pt x="4276725" y="6432617"/>
                  <a:pt x="4260189" y="6296952"/>
                  <a:pt x="4247753" y="6144816"/>
                </a:cubicBezTo>
                <a:cubicBezTo>
                  <a:pt x="4003807" y="6409532"/>
                  <a:pt x="3722688" y="6635023"/>
                  <a:pt x="3404394" y="6821290"/>
                </a:cubicBezTo>
                <a:cubicBezTo>
                  <a:pt x="3024056" y="7040496"/>
                  <a:pt x="2594108" y="7150100"/>
                  <a:pt x="2114550" y="7150100"/>
                </a:cubicBezTo>
                <a:cubicBezTo>
                  <a:pt x="1502701" y="7150100"/>
                  <a:pt x="997281" y="6974945"/>
                  <a:pt x="598289" y="6624638"/>
                </a:cubicBezTo>
                <a:cubicBezTo>
                  <a:pt x="199430" y="6274330"/>
                  <a:pt x="0" y="5777839"/>
                  <a:pt x="0" y="5135166"/>
                </a:cubicBezTo>
                <a:cubicBezTo>
                  <a:pt x="0" y="4301861"/>
                  <a:pt x="320411" y="3698611"/>
                  <a:pt x="961232" y="3325416"/>
                </a:cubicBezTo>
                <a:cubicBezTo>
                  <a:pt x="1312598" y="3122216"/>
                  <a:pt x="1829329" y="2977092"/>
                  <a:pt x="2511425" y="2890044"/>
                </a:cubicBezTo>
                <a:close/>
                <a:moveTo>
                  <a:pt x="320595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8" name="Freeform 908"/>
          <p:cNvSpPr/>
          <p:nvPr/>
        </p:nvSpPr>
        <p:spPr>
          <a:xfrm>
            <a:off x="6075337" y="80238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9" name="Freeform 909"/>
          <p:cNvSpPr/>
          <p:nvPr/>
        </p:nvSpPr>
        <p:spPr>
          <a:xfrm>
            <a:off x="6332655" y="7992771"/>
            <a:ext cx="93198" cy="478129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0" name="Freeform 910"/>
          <p:cNvSpPr/>
          <p:nvPr/>
        </p:nvSpPr>
        <p:spPr>
          <a:xfrm>
            <a:off x="6480329" y="8119568"/>
            <a:ext cx="349867" cy="351332"/>
          </a:xfrm>
          <a:custGeom>
            <a:avLst/>
            <a:gdLst/>
            <a:ahLst/>
            <a:cxnLst/>
            <a:rect l="0" t="0" r="0" b="0"/>
            <a:pathLst>
              <a:path w="6728222" h="6756400">
                <a:moveTo>
                  <a:pt x="4830564" y="0"/>
                </a:moveTo>
                <a:lnTo>
                  <a:pt x="6728222" y="0"/>
                </a:lnTo>
                <a:lnTo>
                  <a:pt x="4291211" y="6756400"/>
                </a:lnTo>
                <a:lnTo>
                  <a:pt x="2424510" y="6756400"/>
                </a:lnTo>
                <a:lnTo>
                  <a:pt x="0" y="0"/>
                </a:lnTo>
                <a:lnTo>
                  <a:pt x="1984375" y="0"/>
                </a:lnTo>
                <a:lnTo>
                  <a:pt x="3391892" y="498356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1" name="Freeform 911"/>
          <p:cNvSpPr/>
          <p:nvPr/>
        </p:nvSpPr>
        <p:spPr>
          <a:xfrm>
            <a:off x="6854412" y="81103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2" name="Freeform 912"/>
          <p:cNvSpPr/>
          <p:nvPr/>
        </p:nvSpPr>
        <p:spPr>
          <a:xfrm>
            <a:off x="7442803" y="7995412"/>
            <a:ext cx="351332" cy="475488"/>
          </a:xfrm>
          <a:custGeom>
            <a:avLst/>
            <a:gdLst/>
            <a:ahLst/>
            <a:cxnLst/>
            <a:rect l="0" t="0" r="0" b="0"/>
            <a:pathLst>
              <a:path w="6756400" h="9144000">
                <a:moveTo>
                  <a:pt x="3556000" y="4254500"/>
                </a:moveTo>
                <a:cubicBezTo>
                  <a:pt x="3877733" y="4254500"/>
                  <a:pt x="4176183" y="4220634"/>
                  <a:pt x="4451350" y="4152900"/>
                </a:cubicBezTo>
                <a:cubicBezTo>
                  <a:pt x="4726516" y="4085167"/>
                  <a:pt x="4965700" y="3977217"/>
                  <a:pt x="5168900" y="3829050"/>
                </a:cubicBezTo>
                <a:cubicBezTo>
                  <a:pt x="5372100" y="3680884"/>
                  <a:pt x="5532966" y="3492500"/>
                  <a:pt x="5651500" y="3263900"/>
                </a:cubicBezTo>
                <a:cubicBezTo>
                  <a:pt x="5770033" y="3035300"/>
                  <a:pt x="5829300" y="2760134"/>
                  <a:pt x="5829300" y="2438400"/>
                </a:cubicBezTo>
                <a:cubicBezTo>
                  <a:pt x="5829300" y="2099734"/>
                  <a:pt x="5767916" y="1820334"/>
                  <a:pt x="5645150" y="1600200"/>
                </a:cubicBezTo>
                <a:cubicBezTo>
                  <a:pt x="5522383" y="1380067"/>
                  <a:pt x="5357283" y="1206500"/>
                  <a:pt x="5149850" y="1079500"/>
                </a:cubicBezTo>
                <a:cubicBezTo>
                  <a:pt x="4942416" y="952500"/>
                  <a:pt x="4705350" y="863600"/>
                  <a:pt x="4438650" y="812800"/>
                </a:cubicBezTo>
                <a:cubicBezTo>
                  <a:pt x="4171950" y="762000"/>
                  <a:pt x="3894666" y="736600"/>
                  <a:pt x="3606800" y="736600"/>
                </a:cubicBezTo>
                <a:lnTo>
                  <a:pt x="863600" y="736600"/>
                </a:lnTo>
                <a:lnTo>
                  <a:pt x="863600" y="4254500"/>
                </a:lnTo>
                <a:close/>
                <a:moveTo>
                  <a:pt x="863600" y="4991100"/>
                </a:moveTo>
                <a:lnTo>
                  <a:pt x="863600" y="9144000"/>
                </a:lnTo>
                <a:lnTo>
                  <a:pt x="0" y="9131300"/>
                </a:lnTo>
                <a:lnTo>
                  <a:pt x="0" y="0"/>
                </a:lnTo>
                <a:lnTo>
                  <a:pt x="3581400" y="0"/>
                </a:lnTo>
                <a:cubicBezTo>
                  <a:pt x="4588933" y="0"/>
                  <a:pt x="5359400" y="188384"/>
                  <a:pt x="5892800" y="565150"/>
                </a:cubicBezTo>
                <a:cubicBezTo>
                  <a:pt x="6426200" y="941917"/>
                  <a:pt x="6692900" y="1553634"/>
                  <a:pt x="6692900" y="2400300"/>
                </a:cubicBezTo>
                <a:cubicBezTo>
                  <a:pt x="6692900" y="2976034"/>
                  <a:pt x="6576483" y="3433234"/>
                  <a:pt x="6343650" y="3771900"/>
                </a:cubicBezTo>
                <a:cubicBezTo>
                  <a:pt x="6110816" y="4110567"/>
                  <a:pt x="5731933" y="4398434"/>
                  <a:pt x="5207000" y="4635500"/>
                </a:cubicBezTo>
                <a:cubicBezTo>
                  <a:pt x="5477933" y="4728634"/>
                  <a:pt x="5689600" y="4864100"/>
                  <a:pt x="5842000" y="5041900"/>
                </a:cubicBezTo>
                <a:cubicBezTo>
                  <a:pt x="5994400" y="5219700"/>
                  <a:pt x="6108700" y="5422900"/>
                  <a:pt x="6184900" y="5651500"/>
                </a:cubicBezTo>
                <a:cubicBezTo>
                  <a:pt x="6261100" y="5880100"/>
                  <a:pt x="6309783" y="6121400"/>
                  <a:pt x="6330950" y="6375400"/>
                </a:cubicBezTo>
                <a:cubicBezTo>
                  <a:pt x="6352116" y="6629400"/>
                  <a:pt x="6366933" y="6874934"/>
                  <a:pt x="6375400" y="7112000"/>
                </a:cubicBezTo>
                <a:cubicBezTo>
                  <a:pt x="6383866" y="7459134"/>
                  <a:pt x="6398683" y="7747000"/>
                  <a:pt x="6419850" y="7975600"/>
                </a:cubicBezTo>
                <a:cubicBezTo>
                  <a:pt x="6441016" y="8204200"/>
                  <a:pt x="6466416" y="8390467"/>
                  <a:pt x="6496050" y="8534400"/>
                </a:cubicBezTo>
                <a:cubicBezTo>
                  <a:pt x="6525683" y="8678334"/>
                  <a:pt x="6561666" y="8790517"/>
                  <a:pt x="6604000" y="8870950"/>
                </a:cubicBezTo>
                <a:cubicBezTo>
                  <a:pt x="6646333" y="8951384"/>
                  <a:pt x="6697133" y="9012767"/>
                  <a:pt x="6756400" y="9055100"/>
                </a:cubicBezTo>
                <a:lnTo>
                  <a:pt x="6756400" y="9131300"/>
                </a:lnTo>
                <a:lnTo>
                  <a:pt x="5803900" y="9144000"/>
                </a:lnTo>
                <a:cubicBezTo>
                  <a:pt x="5710766" y="8991600"/>
                  <a:pt x="5645150" y="8779934"/>
                  <a:pt x="5607050" y="8509000"/>
                </a:cubicBezTo>
                <a:cubicBezTo>
                  <a:pt x="5568950" y="8238067"/>
                  <a:pt x="5539316" y="7954434"/>
                  <a:pt x="5518150" y="7658100"/>
                </a:cubicBezTo>
                <a:cubicBezTo>
                  <a:pt x="5496983" y="7361767"/>
                  <a:pt x="5480050" y="7073900"/>
                  <a:pt x="5467350" y="6794500"/>
                </a:cubicBezTo>
                <a:cubicBezTo>
                  <a:pt x="5454650" y="6515100"/>
                  <a:pt x="5431366" y="6286500"/>
                  <a:pt x="5397500" y="6108700"/>
                </a:cubicBezTo>
                <a:cubicBezTo>
                  <a:pt x="5346700" y="5863167"/>
                  <a:pt x="5264150" y="5666317"/>
                  <a:pt x="5149850" y="5518150"/>
                </a:cubicBezTo>
                <a:cubicBezTo>
                  <a:pt x="5035550" y="5369984"/>
                  <a:pt x="4897966" y="5257800"/>
                  <a:pt x="4737100" y="5181600"/>
                </a:cubicBezTo>
                <a:cubicBezTo>
                  <a:pt x="4576233" y="5105400"/>
                  <a:pt x="4396316" y="5054600"/>
                  <a:pt x="4197350" y="5029200"/>
                </a:cubicBezTo>
                <a:cubicBezTo>
                  <a:pt x="3998383" y="5003800"/>
                  <a:pt x="3793066" y="4991100"/>
                  <a:pt x="3581400" y="4991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3" name="Freeform 913"/>
          <p:cNvSpPr/>
          <p:nvPr/>
        </p:nvSpPr>
        <p:spPr>
          <a:xfrm>
            <a:off x="7860176" y="81195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" name="Freeform 914"/>
          <p:cNvSpPr/>
          <p:nvPr/>
        </p:nvSpPr>
        <p:spPr>
          <a:xfrm>
            <a:off x="8245189" y="81195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5" name="Freeform 915"/>
          <p:cNvSpPr/>
          <p:nvPr/>
        </p:nvSpPr>
        <p:spPr>
          <a:xfrm>
            <a:off x="8601805" y="79954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6" name="Freeform 916"/>
          <p:cNvSpPr/>
          <p:nvPr/>
        </p:nvSpPr>
        <p:spPr>
          <a:xfrm>
            <a:off x="8998045" y="81195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7" name="Freeform 917"/>
          <p:cNvSpPr/>
          <p:nvPr/>
        </p:nvSpPr>
        <p:spPr>
          <a:xfrm>
            <a:off x="9385040" y="81195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8" name="Freeform 918"/>
          <p:cNvSpPr/>
          <p:nvPr/>
        </p:nvSpPr>
        <p:spPr>
          <a:xfrm>
            <a:off x="9606934" y="79954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9" name="Freeform 919"/>
          <p:cNvSpPr/>
          <p:nvPr/>
        </p:nvSpPr>
        <p:spPr>
          <a:xfrm>
            <a:off x="9749580" y="81195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0" name="Freeform 920"/>
          <p:cNvSpPr/>
          <p:nvPr/>
        </p:nvSpPr>
        <p:spPr>
          <a:xfrm>
            <a:off x="10106196" y="8119568"/>
            <a:ext cx="314350" cy="491337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" name="Rectangle 921"/>
          <p:cNvSpPr/>
          <p:nvPr/>
        </p:nvSpPr>
        <p:spPr>
          <a:xfrm>
            <a:off x="1358900" y="9310266"/>
            <a:ext cx="9479736" cy="1636626"/>
          </a:xfrm>
          <a:prstGeom prst="rect">
            <a:avLst/>
          </a:prstGeom>
        </p:spPr>
      </p:sp>
      <p:sp>
        <p:nvSpPr>
          <p:cNvPr id="922" name="Freeform 922"/>
          <p:cNvSpPr/>
          <p:nvPr/>
        </p:nvSpPr>
        <p:spPr>
          <a:xfrm>
            <a:off x="1393571" y="9683392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3" name="Freeform 923"/>
          <p:cNvSpPr/>
          <p:nvPr/>
        </p:nvSpPr>
        <p:spPr>
          <a:xfrm>
            <a:off x="2047392" y="9532112"/>
            <a:ext cx="388315" cy="475488"/>
          </a:xfrm>
          <a:custGeom>
            <a:avLst/>
            <a:gdLst/>
            <a:ahLst/>
            <a:cxnLst/>
            <a:rect l="0" t="0" r="0" b="0"/>
            <a:pathLst>
              <a:path w="7467600" h="9144000">
                <a:moveTo>
                  <a:pt x="0" y="9144000"/>
                </a:moveTo>
                <a:lnTo>
                  <a:pt x="0" y="0"/>
                </a:lnTo>
                <a:lnTo>
                  <a:pt x="3124200" y="0"/>
                </a:lnTo>
                <a:cubicBezTo>
                  <a:pt x="3378200" y="0"/>
                  <a:pt x="3627966" y="6350"/>
                  <a:pt x="3873500" y="19050"/>
                </a:cubicBezTo>
                <a:cubicBezTo>
                  <a:pt x="4119033" y="31750"/>
                  <a:pt x="4360333" y="61384"/>
                  <a:pt x="4597400" y="107950"/>
                </a:cubicBezTo>
                <a:cubicBezTo>
                  <a:pt x="4834466" y="154517"/>
                  <a:pt x="5065183" y="224367"/>
                  <a:pt x="5289550" y="317500"/>
                </a:cubicBezTo>
                <a:cubicBezTo>
                  <a:pt x="5513916" y="410634"/>
                  <a:pt x="5731933" y="533400"/>
                  <a:pt x="5943600" y="685800"/>
                </a:cubicBezTo>
                <a:cubicBezTo>
                  <a:pt x="6248400" y="905934"/>
                  <a:pt x="6498166" y="1174750"/>
                  <a:pt x="6692900" y="1492250"/>
                </a:cubicBezTo>
                <a:cubicBezTo>
                  <a:pt x="6887633" y="1809750"/>
                  <a:pt x="7042150" y="2144184"/>
                  <a:pt x="7156450" y="2495550"/>
                </a:cubicBezTo>
                <a:cubicBezTo>
                  <a:pt x="7270750" y="2846917"/>
                  <a:pt x="7351183" y="3202517"/>
                  <a:pt x="7397750" y="3562350"/>
                </a:cubicBezTo>
                <a:cubicBezTo>
                  <a:pt x="7444316" y="3922184"/>
                  <a:pt x="7467600" y="4254500"/>
                  <a:pt x="7467600" y="4559300"/>
                </a:cubicBezTo>
                <a:cubicBezTo>
                  <a:pt x="7467600" y="4864100"/>
                  <a:pt x="7448550" y="5173134"/>
                  <a:pt x="7410450" y="5486400"/>
                </a:cubicBezTo>
                <a:cubicBezTo>
                  <a:pt x="7372350" y="5799667"/>
                  <a:pt x="7310966" y="6106584"/>
                  <a:pt x="7226300" y="6407150"/>
                </a:cubicBezTo>
                <a:cubicBezTo>
                  <a:pt x="7141633" y="6707717"/>
                  <a:pt x="7029450" y="6995584"/>
                  <a:pt x="6889750" y="7270750"/>
                </a:cubicBezTo>
                <a:cubicBezTo>
                  <a:pt x="6750050" y="7545917"/>
                  <a:pt x="6574366" y="7797800"/>
                  <a:pt x="6362700" y="8026400"/>
                </a:cubicBezTo>
                <a:cubicBezTo>
                  <a:pt x="6151033" y="8263467"/>
                  <a:pt x="5920316" y="8453967"/>
                  <a:pt x="5670550" y="8597900"/>
                </a:cubicBezTo>
                <a:cubicBezTo>
                  <a:pt x="5420783" y="8741834"/>
                  <a:pt x="5158316" y="8854017"/>
                  <a:pt x="4883150" y="8934450"/>
                </a:cubicBezTo>
                <a:cubicBezTo>
                  <a:pt x="4607983" y="9014884"/>
                  <a:pt x="4322233" y="9069917"/>
                  <a:pt x="4025900" y="9099550"/>
                </a:cubicBezTo>
                <a:cubicBezTo>
                  <a:pt x="3729566" y="9129184"/>
                  <a:pt x="3429000" y="9144000"/>
                  <a:pt x="3124200" y="9144000"/>
                </a:cubicBezTo>
                <a:close/>
                <a:moveTo>
                  <a:pt x="863600" y="8407400"/>
                </a:moveTo>
                <a:lnTo>
                  <a:pt x="2933700" y="8407400"/>
                </a:lnTo>
                <a:cubicBezTo>
                  <a:pt x="3323166" y="8407400"/>
                  <a:pt x="3689350" y="8384117"/>
                  <a:pt x="4032250" y="8337550"/>
                </a:cubicBezTo>
                <a:cubicBezTo>
                  <a:pt x="4375150" y="8290984"/>
                  <a:pt x="4724400" y="8174567"/>
                  <a:pt x="5080000" y="7988300"/>
                </a:cubicBezTo>
                <a:cubicBezTo>
                  <a:pt x="5384800" y="7835900"/>
                  <a:pt x="5634566" y="7628467"/>
                  <a:pt x="5829300" y="7366000"/>
                </a:cubicBezTo>
                <a:cubicBezTo>
                  <a:pt x="6024033" y="7103534"/>
                  <a:pt x="6178550" y="6817784"/>
                  <a:pt x="6292850" y="6508750"/>
                </a:cubicBezTo>
                <a:cubicBezTo>
                  <a:pt x="6407150" y="6199717"/>
                  <a:pt x="6487583" y="5875867"/>
                  <a:pt x="6534150" y="5537200"/>
                </a:cubicBezTo>
                <a:cubicBezTo>
                  <a:pt x="6580716" y="5198534"/>
                  <a:pt x="6604000" y="4872567"/>
                  <a:pt x="6604000" y="4559300"/>
                </a:cubicBezTo>
                <a:cubicBezTo>
                  <a:pt x="6604000" y="4229100"/>
                  <a:pt x="6582833" y="3892550"/>
                  <a:pt x="6540500" y="3549650"/>
                </a:cubicBezTo>
                <a:cubicBezTo>
                  <a:pt x="6498166" y="3206750"/>
                  <a:pt x="6417733" y="2880784"/>
                  <a:pt x="6299200" y="2571750"/>
                </a:cubicBezTo>
                <a:cubicBezTo>
                  <a:pt x="6180666" y="2262717"/>
                  <a:pt x="6019800" y="1979084"/>
                  <a:pt x="5816600" y="1720850"/>
                </a:cubicBezTo>
                <a:cubicBezTo>
                  <a:pt x="5613400" y="1462617"/>
                  <a:pt x="5350933" y="1248834"/>
                  <a:pt x="5029200" y="1079500"/>
                </a:cubicBezTo>
                <a:cubicBezTo>
                  <a:pt x="4758266" y="935567"/>
                  <a:pt x="4436533" y="842434"/>
                  <a:pt x="4064000" y="800100"/>
                </a:cubicBezTo>
                <a:cubicBezTo>
                  <a:pt x="3691466" y="757767"/>
                  <a:pt x="3314700" y="736600"/>
                  <a:pt x="2933700" y="736600"/>
                </a:cubicBezTo>
                <a:lnTo>
                  <a:pt x="863600" y="736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" name="Freeform 924"/>
          <p:cNvSpPr/>
          <p:nvPr/>
        </p:nvSpPr>
        <p:spPr>
          <a:xfrm>
            <a:off x="2500426" y="9656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5" name="Freeform 925"/>
          <p:cNvSpPr/>
          <p:nvPr/>
        </p:nvSpPr>
        <p:spPr>
          <a:xfrm>
            <a:off x="2890062" y="9656268"/>
            <a:ext cx="314350" cy="486054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6" name="Freeform 926"/>
          <p:cNvSpPr/>
          <p:nvPr/>
        </p:nvSpPr>
        <p:spPr>
          <a:xfrm>
            <a:off x="3271113" y="9656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7" name="Freeform 927"/>
          <p:cNvSpPr/>
          <p:nvPr/>
        </p:nvSpPr>
        <p:spPr>
          <a:xfrm>
            <a:off x="3656126" y="96562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8" name="Freeform 928"/>
          <p:cNvSpPr/>
          <p:nvPr/>
        </p:nvSpPr>
        <p:spPr>
          <a:xfrm>
            <a:off x="4012742" y="95321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9" name="Freeform 929"/>
          <p:cNvSpPr/>
          <p:nvPr/>
        </p:nvSpPr>
        <p:spPr>
          <a:xfrm>
            <a:off x="4408982" y="9656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0" name="Freeform 930"/>
          <p:cNvSpPr/>
          <p:nvPr/>
        </p:nvSpPr>
        <p:spPr>
          <a:xfrm>
            <a:off x="4793996" y="96562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1" name="Freeform 931"/>
          <p:cNvSpPr/>
          <p:nvPr/>
        </p:nvSpPr>
        <p:spPr>
          <a:xfrm>
            <a:off x="5144668" y="96562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2" name="Freeform 932"/>
          <p:cNvSpPr/>
          <p:nvPr/>
        </p:nvSpPr>
        <p:spPr>
          <a:xfrm>
            <a:off x="5492699" y="9665513"/>
            <a:ext cx="306425" cy="476808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3" name="Freeform 933"/>
          <p:cNvSpPr/>
          <p:nvPr/>
        </p:nvSpPr>
        <p:spPr>
          <a:xfrm>
            <a:off x="6007811" y="95704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4" name="Freeform 934"/>
          <p:cNvSpPr/>
          <p:nvPr/>
        </p:nvSpPr>
        <p:spPr>
          <a:xfrm>
            <a:off x="6227724" y="96562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5" name="Freeform 935"/>
          <p:cNvSpPr/>
          <p:nvPr/>
        </p:nvSpPr>
        <p:spPr>
          <a:xfrm>
            <a:off x="6428485" y="96562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" name="Freeform 936"/>
          <p:cNvSpPr/>
          <p:nvPr/>
        </p:nvSpPr>
        <p:spPr>
          <a:xfrm>
            <a:off x="6796328" y="96562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7" name="Freeform 937"/>
          <p:cNvSpPr/>
          <p:nvPr/>
        </p:nvSpPr>
        <p:spPr>
          <a:xfrm>
            <a:off x="7177379" y="9532112"/>
            <a:ext cx="276707" cy="475488"/>
          </a:xfrm>
          <a:custGeom>
            <a:avLst/>
            <a:gdLst/>
            <a:ahLst/>
            <a:cxnLst/>
            <a:rect l="0" t="0" r="0" b="0"/>
            <a:pathLst>
              <a:path w="53213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5689600"/>
                </a:lnTo>
                <a:lnTo>
                  <a:pt x="3987800" y="2565400"/>
                </a:lnTo>
                <a:lnTo>
                  <a:pt x="5029200" y="2565400"/>
                </a:lnTo>
                <a:lnTo>
                  <a:pt x="2565400" y="4940300"/>
                </a:lnTo>
                <a:lnTo>
                  <a:pt x="5321300" y="9144000"/>
                </a:lnTo>
                <a:lnTo>
                  <a:pt x="4470400" y="9144000"/>
                </a:lnTo>
                <a:lnTo>
                  <a:pt x="2006600" y="5473700"/>
                </a:lnTo>
                <a:lnTo>
                  <a:pt x="762000" y="6654800"/>
                </a:ln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8" name="Freeform 938"/>
          <p:cNvSpPr/>
          <p:nvPr/>
        </p:nvSpPr>
        <p:spPr>
          <a:xfrm>
            <a:off x="7514183" y="95321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" name="Freeform 939"/>
          <p:cNvSpPr/>
          <p:nvPr/>
        </p:nvSpPr>
        <p:spPr>
          <a:xfrm>
            <a:off x="7656830" y="96562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" name="Freeform 940"/>
          <p:cNvSpPr/>
          <p:nvPr/>
        </p:nvSpPr>
        <p:spPr>
          <a:xfrm>
            <a:off x="8013445" y="9656268"/>
            <a:ext cx="314350" cy="491337"/>
          </a:xfrm>
          <a:custGeom>
            <a:avLst/>
            <a:gdLst/>
            <a:ahLst/>
            <a:cxnLst/>
            <a:rect l="0" t="0" r="0" b="0"/>
            <a:pathLst>
              <a:path w="6045200" h="9448800">
                <a:moveTo>
                  <a:pt x="5283200" y="3492500"/>
                </a:moveTo>
                <a:cubicBezTo>
                  <a:pt x="5283200" y="3094567"/>
                  <a:pt x="5234516" y="2724150"/>
                  <a:pt x="5137150" y="2381250"/>
                </a:cubicBezTo>
                <a:cubicBezTo>
                  <a:pt x="5039783" y="2038350"/>
                  <a:pt x="4897966" y="1742017"/>
                  <a:pt x="4711700" y="1492250"/>
                </a:cubicBezTo>
                <a:cubicBezTo>
                  <a:pt x="4525433" y="1242484"/>
                  <a:pt x="4292600" y="1045634"/>
                  <a:pt x="4013200" y="901700"/>
                </a:cubicBezTo>
                <a:cubicBezTo>
                  <a:pt x="3733800" y="757767"/>
                  <a:pt x="3416300" y="685800"/>
                  <a:pt x="3060700" y="685800"/>
                </a:cubicBezTo>
                <a:cubicBezTo>
                  <a:pt x="2738966" y="685800"/>
                  <a:pt x="2442633" y="742950"/>
                  <a:pt x="2171700" y="857250"/>
                </a:cubicBezTo>
                <a:cubicBezTo>
                  <a:pt x="1900766" y="971550"/>
                  <a:pt x="1663700" y="1138767"/>
                  <a:pt x="1460500" y="1358900"/>
                </a:cubicBezTo>
                <a:cubicBezTo>
                  <a:pt x="1257300" y="1579034"/>
                  <a:pt x="1098550" y="1847850"/>
                  <a:pt x="984250" y="2165350"/>
                </a:cubicBezTo>
                <a:cubicBezTo>
                  <a:pt x="869950" y="2482850"/>
                  <a:pt x="812800" y="2849034"/>
                  <a:pt x="812800" y="3263900"/>
                </a:cubicBezTo>
                <a:cubicBezTo>
                  <a:pt x="795866" y="3678767"/>
                  <a:pt x="829733" y="4066117"/>
                  <a:pt x="914400" y="4425950"/>
                </a:cubicBezTo>
                <a:cubicBezTo>
                  <a:pt x="999066" y="4785784"/>
                  <a:pt x="1134533" y="5101167"/>
                  <a:pt x="1320800" y="5372100"/>
                </a:cubicBezTo>
                <a:cubicBezTo>
                  <a:pt x="1507066" y="5643034"/>
                  <a:pt x="1744133" y="5856817"/>
                  <a:pt x="2032000" y="6013450"/>
                </a:cubicBezTo>
                <a:cubicBezTo>
                  <a:pt x="2319866" y="6170084"/>
                  <a:pt x="2662766" y="6248400"/>
                  <a:pt x="3060700" y="6248400"/>
                </a:cubicBezTo>
                <a:cubicBezTo>
                  <a:pt x="3407833" y="6248400"/>
                  <a:pt x="3718983" y="6174317"/>
                  <a:pt x="3994150" y="6026150"/>
                </a:cubicBezTo>
                <a:cubicBezTo>
                  <a:pt x="4269316" y="5877984"/>
                  <a:pt x="4502150" y="5679017"/>
                  <a:pt x="4692650" y="5429250"/>
                </a:cubicBezTo>
                <a:cubicBezTo>
                  <a:pt x="4883150" y="5179484"/>
                  <a:pt x="5029200" y="4887384"/>
                  <a:pt x="5130800" y="4552950"/>
                </a:cubicBezTo>
                <a:cubicBezTo>
                  <a:pt x="5232400" y="4218517"/>
                  <a:pt x="5283200" y="3865034"/>
                  <a:pt x="5283200" y="3492500"/>
                </a:cubicBezTo>
                <a:close/>
                <a:moveTo>
                  <a:pt x="5283200" y="177800"/>
                </a:moveTo>
                <a:lnTo>
                  <a:pt x="6045200" y="177800"/>
                </a:lnTo>
                <a:lnTo>
                  <a:pt x="6045200" y="6121400"/>
                </a:lnTo>
                <a:cubicBezTo>
                  <a:pt x="6045200" y="6561667"/>
                  <a:pt x="6000750" y="6982883"/>
                  <a:pt x="5911850" y="7385050"/>
                </a:cubicBezTo>
                <a:cubicBezTo>
                  <a:pt x="5822950" y="7787216"/>
                  <a:pt x="5664200" y="8140700"/>
                  <a:pt x="5435600" y="8445500"/>
                </a:cubicBezTo>
                <a:cubicBezTo>
                  <a:pt x="5207000" y="8750300"/>
                  <a:pt x="4893733" y="8993716"/>
                  <a:pt x="4495800" y="9175750"/>
                </a:cubicBezTo>
                <a:cubicBezTo>
                  <a:pt x="4097866" y="9357783"/>
                  <a:pt x="3585633" y="9448800"/>
                  <a:pt x="2959100" y="9448800"/>
                </a:cubicBezTo>
                <a:cubicBezTo>
                  <a:pt x="2476500" y="9448800"/>
                  <a:pt x="2061633" y="9387416"/>
                  <a:pt x="1714500" y="9264650"/>
                </a:cubicBezTo>
                <a:cubicBezTo>
                  <a:pt x="1367366" y="9141883"/>
                  <a:pt x="1083733" y="8987366"/>
                  <a:pt x="863600" y="8801100"/>
                </a:cubicBezTo>
                <a:cubicBezTo>
                  <a:pt x="643466" y="8614833"/>
                  <a:pt x="476250" y="8409516"/>
                  <a:pt x="361950" y="8185150"/>
                </a:cubicBezTo>
                <a:cubicBezTo>
                  <a:pt x="247650" y="7960783"/>
                  <a:pt x="186266" y="7751233"/>
                  <a:pt x="177800" y="7556500"/>
                </a:cubicBezTo>
                <a:lnTo>
                  <a:pt x="990600" y="7556500"/>
                </a:lnTo>
                <a:cubicBezTo>
                  <a:pt x="1049866" y="7802033"/>
                  <a:pt x="1143000" y="8003116"/>
                  <a:pt x="1270000" y="8159750"/>
                </a:cubicBezTo>
                <a:cubicBezTo>
                  <a:pt x="1397000" y="8316383"/>
                  <a:pt x="1547283" y="8439150"/>
                  <a:pt x="1720850" y="8528050"/>
                </a:cubicBezTo>
                <a:cubicBezTo>
                  <a:pt x="1894416" y="8616950"/>
                  <a:pt x="2087033" y="8678333"/>
                  <a:pt x="2298700" y="8712200"/>
                </a:cubicBezTo>
                <a:cubicBezTo>
                  <a:pt x="2510366" y="8746066"/>
                  <a:pt x="2730500" y="8763000"/>
                  <a:pt x="2959100" y="8763000"/>
                </a:cubicBezTo>
                <a:cubicBezTo>
                  <a:pt x="3475566" y="8763000"/>
                  <a:pt x="3890433" y="8674100"/>
                  <a:pt x="4203700" y="8496300"/>
                </a:cubicBezTo>
                <a:cubicBezTo>
                  <a:pt x="4516966" y="8318500"/>
                  <a:pt x="4754033" y="8085666"/>
                  <a:pt x="4914900" y="7797800"/>
                </a:cubicBezTo>
                <a:cubicBezTo>
                  <a:pt x="5075766" y="7509933"/>
                  <a:pt x="5179483" y="7183966"/>
                  <a:pt x="5226050" y="6819900"/>
                </a:cubicBezTo>
                <a:cubicBezTo>
                  <a:pt x="5272616" y="6455834"/>
                  <a:pt x="5291666" y="6083300"/>
                  <a:pt x="5283200" y="5702300"/>
                </a:cubicBezTo>
                <a:cubicBezTo>
                  <a:pt x="5037666" y="6108700"/>
                  <a:pt x="4701116" y="6415617"/>
                  <a:pt x="4273550" y="6623050"/>
                </a:cubicBezTo>
                <a:cubicBezTo>
                  <a:pt x="3845983" y="6830483"/>
                  <a:pt x="3399366" y="6934200"/>
                  <a:pt x="2933700" y="6934200"/>
                </a:cubicBezTo>
                <a:cubicBezTo>
                  <a:pt x="2434166" y="6934200"/>
                  <a:pt x="2000250" y="6838950"/>
                  <a:pt x="1631950" y="6648450"/>
                </a:cubicBezTo>
                <a:cubicBezTo>
                  <a:pt x="1263650" y="6457950"/>
                  <a:pt x="958850" y="6203950"/>
                  <a:pt x="717550" y="5886450"/>
                </a:cubicBezTo>
                <a:cubicBezTo>
                  <a:pt x="476250" y="5568950"/>
                  <a:pt x="296333" y="5198534"/>
                  <a:pt x="177800" y="4775200"/>
                </a:cubicBezTo>
                <a:cubicBezTo>
                  <a:pt x="59266" y="4351867"/>
                  <a:pt x="0" y="3911600"/>
                  <a:pt x="0" y="3454400"/>
                </a:cubicBezTo>
                <a:cubicBezTo>
                  <a:pt x="0" y="2971800"/>
                  <a:pt x="55033" y="2518834"/>
                  <a:pt x="165100" y="2095500"/>
                </a:cubicBezTo>
                <a:cubicBezTo>
                  <a:pt x="275166" y="1672167"/>
                  <a:pt x="450850" y="1305984"/>
                  <a:pt x="692150" y="996950"/>
                </a:cubicBezTo>
                <a:cubicBezTo>
                  <a:pt x="933450" y="687917"/>
                  <a:pt x="1240366" y="444500"/>
                  <a:pt x="1612900" y="266700"/>
                </a:cubicBezTo>
                <a:cubicBezTo>
                  <a:pt x="1985433" y="88900"/>
                  <a:pt x="2438400" y="0"/>
                  <a:pt x="2971800" y="0"/>
                </a:cubicBezTo>
                <a:cubicBezTo>
                  <a:pt x="3183466" y="0"/>
                  <a:pt x="3399366" y="29634"/>
                  <a:pt x="3619500" y="88900"/>
                </a:cubicBezTo>
                <a:cubicBezTo>
                  <a:pt x="3839633" y="148167"/>
                  <a:pt x="4053416" y="232834"/>
                  <a:pt x="4260850" y="342900"/>
                </a:cubicBezTo>
                <a:cubicBezTo>
                  <a:pt x="4468283" y="452967"/>
                  <a:pt x="4658783" y="592667"/>
                  <a:pt x="4832350" y="762000"/>
                </a:cubicBezTo>
                <a:cubicBezTo>
                  <a:pt x="5005916" y="931334"/>
                  <a:pt x="5147733" y="1121834"/>
                  <a:pt x="5257800" y="1333500"/>
                </a:cubicBezTo>
                <a:lnTo>
                  <a:pt x="5283200" y="13335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1" name="Freeform 941"/>
          <p:cNvSpPr/>
          <p:nvPr/>
        </p:nvSpPr>
        <p:spPr>
          <a:xfrm>
            <a:off x="8593937" y="9656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2" name="Freeform 942"/>
          <p:cNvSpPr/>
          <p:nvPr/>
        </p:nvSpPr>
        <p:spPr>
          <a:xfrm>
            <a:off x="8905646" y="9665513"/>
            <a:ext cx="306425" cy="476808"/>
          </a:xfrm>
          <a:custGeom>
            <a:avLst/>
            <a:gdLst/>
            <a:ahLst/>
            <a:cxnLst/>
            <a:rect l="0" t="0" r="0" b="0"/>
            <a:pathLst>
              <a:path w="5892800" h="9169400">
                <a:moveTo>
                  <a:pt x="635000" y="8356600"/>
                </a:moveTo>
                <a:cubicBezTo>
                  <a:pt x="736600" y="8373533"/>
                  <a:pt x="840316" y="8390466"/>
                  <a:pt x="946150" y="8407400"/>
                </a:cubicBezTo>
                <a:cubicBezTo>
                  <a:pt x="1051983" y="8424333"/>
                  <a:pt x="1159933" y="8432800"/>
                  <a:pt x="1270000" y="8432800"/>
                </a:cubicBezTo>
                <a:cubicBezTo>
                  <a:pt x="1481666" y="8432800"/>
                  <a:pt x="1655233" y="8365132"/>
                  <a:pt x="1790700" y="8229798"/>
                </a:cubicBezTo>
                <a:cubicBezTo>
                  <a:pt x="1926166" y="8094596"/>
                  <a:pt x="2038350" y="7931877"/>
                  <a:pt x="2127250" y="7741642"/>
                </a:cubicBezTo>
                <a:cubicBezTo>
                  <a:pt x="2216150" y="7551406"/>
                  <a:pt x="2290233" y="7352704"/>
                  <a:pt x="2349500" y="7145535"/>
                </a:cubicBezTo>
                <a:cubicBezTo>
                  <a:pt x="2408766" y="6938499"/>
                  <a:pt x="2476500" y="6763146"/>
                  <a:pt x="2552700" y="6619478"/>
                </a:cubicBezTo>
                <a:lnTo>
                  <a:pt x="0" y="0"/>
                </a:lnTo>
                <a:lnTo>
                  <a:pt x="850900" y="0"/>
                </a:lnTo>
                <a:lnTo>
                  <a:pt x="2959100" y="5651500"/>
                </a:lnTo>
                <a:lnTo>
                  <a:pt x="5067300" y="0"/>
                </a:lnTo>
                <a:lnTo>
                  <a:pt x="5892800" y="0"/>
                </a:lnTo>
                <a:lnTo>
                  <a:pt x="3441700" y="6489700"/>
                </a:lnTo>
                <a:cubicBezTo>
                  <a:pt x="3289300" y="6904566"/>
                  <a:pt x="3143250" y="7277100"/>
                  <a:pt x="3003550" y="7607300"/>
                </a:cubicBezTo>
                <a:cubicBezTo>
                  <a:pt x="2863850" y="7937500"/>
                  <a:pt x="2715683" y="8219016"/>
                  <a:pt x="2559050" y="8451850"/>
                </a:cubicBezTo>
                <a:cubicBezTo>
                  <a:pt x="2402416" y="8684683"/>
                  <a:pt x="2228850" y="8862483"/>
                  <a:pt x="2038350" y="8985250"/>
                </a:cubicBezTo>
                <a:cubicBezTo>
                  <a:pt x="1847850" y="9108016"/>
                  <a:pt x="1621366" y="9169400"/>
                  <a:pt x="1358900" y="9169400"/>
                </a:cubicBezTo>
                <a:cubicBezTo>
                  <a:pt x="1223433" y="9169400"/>
                  <a:pt x="1094316" y="9160933"/>
                  <a:pt x="971550" y="9144000"/>
                </a:cubicBezTo>
                <a:cubicBezTo>
                  <a:pt x="848783" y="9127066"/>
                  <a:pt x="736600" y="9105900"/>
                  <a:pt x="635000" y="908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3" name="Freeform 943"/>
          <p:cNvSpPr/>
          <p:nvPr/>
        </p:nvSpPr>
        <p:spPr>
          <a:xfrm>
            <a:off x="9254337" y="96562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4" name="Freeform 944"/>
          <p:cNvSpPr/>
          <p:nvPr/>
        </p:nvSpPr>
        <p:spPr>
          <a:xfrm>
            <a:off x="9567367" y="95704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5" name="Freeform 945"/>
          <p:cNvSpPr/>
          <p:nvPr/>
        </p:nvSpPr>
        <p:spPr>
          <a:xfrm>
            <a:off x="9767468" y="96562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6" name="Freeform 946"/>
          <p:cNvSpPr/>
          <p:nvPr/>
        </p:nvSpPr>
        <p:spPr>
          <a:xfrm>
            <a:off x="10147198" y="9656268"/>
            <a:ext cx="464921" cy="351332"/>
          </a:xfrm>
          <a:custGeom>
            <a:avLst/>
            <a:gdLst/>
            <a:ahLst/>
            <a:cxnLst/>
            <a:rect l="0" t="0" r="0" b="0"/>
            <a:pathLst>
              <a:path w="89408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168400"/>
                </a:lnTo>
                <a:lnTo>
                  <a:pt x="787400" y="1168400"/>
                </a:lnTo>
                <a:cubicBezTo>
                  <a:pt x="982133" y="787400"/>
                  <a:pt x="1261533" y="497417"/>
                  <a:pt x="1625600" y="298450"/>
                </a:cubicBezTo>
                <a:cubicBezTo>
                  <a:pt x="1989666" y="99484"/>
                  <a:pt x="2387600" y="0"/>
                  <a:pt x="2819400" y="0"/>
                </a:cubicBezTo>
                <a:cubicBezTo>
                  <a:pt x="3124200" y="0"/>
                  <a:pt x="3382433" y="33867"/>
                  <a:pt x="3594100" y="101600"/>
                </a:cubicBezTo>
                <a:cubicBezTo>
                  <a:pt x="3805766" y="169334"/>
                  <a:pt x="3985683" y="260350"/>
                  <a:pt x="4133850" y="374650"/>
                </a:cubicBezTo>
                <a:cubicBezTo>
                  <a:pt x="4282016" y="488950"/>
                  <a:pt x="4404783" y="622300"/>
                  <a:pt x="4502150" y="774700"/>
                </a:cubicBezTo>
                <a:cubicBezTo>
                  <a:pt x="4599516" y="927100"/>
                  <a:pt x="4682066" y="1092200"/>
                  <a:pt x="4749800" y="1270000"/>
                </a:cubicBezTo>
                <a:cubicBezTo>
                  <a:pt x="4969933" y="838200"/>
                  <a:pt x="5264150" y="518584"/>
                  <a:pt x="5632450" y="311150"/>
                </a:cubicBezTo>
                <a:cubicBezTo>
                  <a:pt x="6000750" y="103717"/>
                  <a:pt x="6421966" y="0"/>
                  <a:pt x="6896100" y="0"/>
                </a:cubicBezTo>
                <a:cubicBezTo>
                  <a:pt x="7344833" y="0"/>
                  <a:pt x="7702550" y="74084"/>
                  <a:pt x="7969250" y="222250"/>
                </a:cubicBezTo>
                <a:cubicBezTo>
                  <a:pt x="8235950" y="370417"/>
                  <a:pt x="8441266" y="565150"/>
                  <a:pt x="8585200" y="806450"/>
                </a:cubicBezTo>
                <a:cubicBezTo>
                  <a:pt x="8729133" y="1047750"/>
                  <a:pt x="8824383" y="1325034"/>
                  <a:pt x="8870950" y="1638300"/>
                </a:cubicBezTo>
                <a:cubicBezTo>
                  <a:pt x="8917516" y="1951567"/>
                  <a:pt x="8940800" y="2273300"/>
                  <a:pt x="8940800" y="2603500"/>
                </a:cubicBezTo>
                <a:lnTo>
                  <a:pt x="8940800" y="6756400"/>
                </a:lnTo>
                <a:lnTo>
                  <a:pt x="8178800" y="6756400"/>
                </a:lnTo>
                <a:lnTo>
                  <a:pt x="8178800" y="2209800"/>
                </a:lnTo>
                <a:cubicBezTo>
                  <a:pt x="8178800" y="1735667"/>
                  <a:pt x="8079316" y="1363134"/>
                  <a:pt x="7880350" y="1092200"/>
                </a:cubicBezTo>
                <a:cubicBezTo>
                  <a:pt x="7681383" y="821267"/>
                  <a:pt x="7310966" y="685800"/>
                  <a:pt x="6769100" y="685800"/>
                </a:cubicBezTo>
                <a:cubicBezTo>
                  <a:pt x="6489700" y="685800"/>
                  <a:pt x="6220883" y="747184"/>
                  <a:pt x="5962650" y="869950"/>
                </a:cubicBezTo>
                <a:cubicBezTo>
                  <a:pt x="5704416" y="992717"/>
                  <a:pt x="5477933" y="1181100"/>
                  <a:pt x="5283200" y="1435100"/>
                </a:cubicBezTo>
                <a:cubicBezTo>
                  <a:pt x="5198533" y="1545167"/>
                  <a:pt x="5128683" y="1674284"/>
                  <a:pt x="5073650" y="1822450"/>
                </a:cubicBezTo>
                <a:cubicBezTo>
                  <a:pt x="5018616" y="1970617"/>
                  <a:pt x="4974166" y="2125134"/>
                  <a:pt x="4940300" y="2286000"/>
                </a:cubicBezTo>
                <a:cubicBezTo>
                  <a:pt x="4906433" y="2446867"/>
                  <a:pt x="4883150" y="2607734"/>
                  <a:pt x="4870450" y="2768600"/>
                </a:cubicBezTo>
                <a:cubicBezTo>
                  <a:pt x="4857750" y="2929467"/>
                  <a:pt x="4851400" y="3077634"/>
                  <a:pt x="4851400" y="3213100"/>
                </a:cubicBezTo>
                <a:lnTo>
                  <a:pt x="4851400" y="6756400"/>
                </a:lnTo>
                <a:lnTo>
                  <a:pt x="4089400" y="6756400"/>
                </a:lnTo>
                <a:lnTo>
                  <a:pt x="4089400" y="2209800"/>
                </a:lnTo>
                <a:cubicBezTo>
                  <a:pt x="4089400" y="1735667"/>
                  <a:pt x="3989916" y="1363134"/>
                  <a:pt x="3790950" y="1092200"/>
                </a:cubicBezTo>
                <a:cubicBezTo>
                  <a:pt x="3591983" y="821267"/>
                  <a:pt x="3221566" y="685800"/>
                  <a:pt x="2679700" y="685800"/>
                </a:cubicBezTo>
                <a:cubicBezTo>
                  <a:pt x="2400300" y="685800"/>
                  <a:pt x="2131483" y="747184"/>
                  <a:pt x="1873250" y="869950"/>
                </a:cubicBezTo>
                <a:cubicBezTo>
                  <a:pt x="1615016" y="992717"/>
                  <a:pt x="1388533" y="1181100"/>
                  <a:pt x="1193800" y="1435100"/>
                </a:cubicBezTo>
                <a:cubicBezTo>
                  <a:pt x="1109133" y="1545167"/>
                  <a:pt x="1039283" y="1674284"/>
                  <a:pt x="984250" y="1822450"/>
                </a:cubicBezTo>
                <a:cubicBezTo>
                  <a:pt x="929216" y="1970617"/>
                  <a:pt x="884766" y="2125134"/>
                  <a:pt x="850900" y="2286000"/>
                </a:cubicBezTo>
                <a:cubicBezTo>
                  <a:pt x="817033" y="2446867"/>
                  <a:pt x="793750" y="2607734"/>
                  <a:pt x="781050" y="2768600"/>
                </a:cubicBezTo>
                <a:cubicBezTo>
                  <a:pt x="768350" y="2929467"/>
                  <a:pt x="762000" y="3077634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7" name="Freeform 947"/>
          <p:cNvSpPr/>
          <p:nvPr/>
        </p:nvSpPr>
        <p:spPr>
          <a:xfrm>
            <a:off x="2003806" y="10452913"/>
            <a:ext cx="456996" cy="342087"/>
          </a:xfrm>
          <a:custGeom>
            <a:avLst/>
            <a:gdLst/>
            <a:ahLst/>
            <a:cxnLst/>
            <a:rect l="0" t="0" r="0" b="0"/>
            <a:pathLst>
              <a:path w="8788400" h="6578600">
                <a:moveTo>
                  <a:pt x="6286500" y="5562600"/>
                </a:moveTo>
                <a:lnTo>
                  <a:pt x="8013700" y="0"/>
                </a:lnTo>
                <a:lnTo>
                  <a:pt x="8788400" y="0"/>
                </a:lnTo>
                <a:lnTo>
                  <a:pt x="6654800" y="6578600"/>
                </a:lnTo>
                <a:lnTo>
                  <a:pt x="5842000" y="6578600"/>
                </a:lnTo>
                <a:lnTo>
                  <a:pt x="4406900" y="1054100"/>
                </a:lnTo>
                <a:lnTo>
                  <a:pt x="4381500" y="1054100"/>
                </a:lnTo>
                <a:lnTo>
                  <a:pt x="2921000" y="6578600"/>
                </a:lnTo>
                <a:lnTo>
                  <a:pt x="2006600" y="6578600"/>
                </a:lnTo>
                <a:lnTo>
                  <a:pt x="0" y="0"/>
                </a:lnTo>
                <a:lnTo>
                  <a:pt x="762000" y="0"/>
                </a:lnTo>
                <a:lnTo>
                  <a:pt x="2463800" y="5613400"/>
                </a:lnTo>
                <a:lnTo>
                  <a:pt x="3987800" y="0"/>
                </a:lnTo>
                <a:lnTo>
                  <a:pt x="4838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8" name="Freeform 948"/>
          <p:cNvSpPr/>
          <p:nvPr/>
        </p:nvSpPr>
        <p:spPr>
          <a:xfrm>
            <a:off x="2522220" y="103195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9" name="Freeform 949"/>
          <p:cNvSpPr/>
          <p:nvPr/>
        </p:nvSpPr>
        <p:spPr>
          <a:xfrm>
            <a:off x="2630525" y="103578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0" name="Freeform 950"/>
          <p:cNvSpPr/>
          <p:nvPr/>
        </p:nvSpPr>
        <p:spPr>
          <a:xfrm>
            <a:off x="2848457" y="10319512"/>
            <a:ext cx="271424" cy="475488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1" name="Freeform 951"/>
          <p:cNvSpPr/>
          <p:nvPr/>
        </p:nvSpPr>
        <p:spPr>
          <a:xfrm>
            <a:off x="3372969" y="10434422"/>
            <a:ext cx="339228" cy="503885"/>
          </a:xfrm>
          <a:custGeom>
            <a:avLst/>
            <a:gdLst/>
            <a:ahLst/>
            <a:cxnLst/>
            <a:rect l="0" t="0" r="0" b="0"/>
            <a:pathLst>
              <a:path w="6523633" h="9690100">
                <a:moveTo>
                  <a:pt x="3317478" y="5486400"/>
                </a:moveTo>
                <a:cubicBezTo>
                  <a:pt x="3730890" y="5486400"/>
                  <a:pt x="4080206" y="5329899"/>
                  <a:pt x="4365427" y="5016897"/>
                </a:cubicBezTo>
                <a:cubicBezTo>
                  <a:pt x="4650780" y="4703763"/>
                  <a:pt x="4793456" y="4205156"/>
                  <a:pt x="4793456" y="3521075"/>
                </a:cubicBezTo>
                <a:cubicBezTo>
                  <a:pt x="4793456" y="2878403"/>
                  <a:pt x="4658056" y="2389122"/>
                  <a:pt x="4387255" y="2053233"/>
                </a:cubicBezTo>
                <a:cubicBezTo>
                  <a:pt x="4116454" y="1717345"/>
                  <a:pt x="3753644" y="1549400"/>
                  <a:pt x="3298825" y="1549400"/>
                </a:cubicBezTo>
                <a:cubicBezTo>
                  <a:pt x="2678774" y="1549400"/>
                  <a:pt x="2250943" y="1841699"/>
                  <a:pt x="2015331" y="2426296"/>
                </a:cubicBezTo>
                <a:cubicBezTo>
                  <a:pt x="1891242" y="2737314"/>
                  <a:pt x="1829197" y="3120893"/>
                  <a:pt x="1829197" y="3577035"/>
                </a:cubicBezTo>
                <a:cubicBezTo>
                  <a:pt x="1829197" y="3970867"/>
                  <a:pt x="1895343" y="4321242"/>
                  <a:pt x="2027634" y="4628158"/>
                </a:cubicBezTo>
                <a:cubicBezTo>
                  <a:pt x="2267479" y="5200320"/>
                  <a:pt x="2697427" y="5486400"/>
                  <a:pt x="3317478" y="5486400"/>
                </a:cubicBezTo>
                <a:close/>
                <a:moveTo>
                  <a:pt x="2877344" y="0"/>
                </a:moveTo>
                <a:cubicBezTo>
                  <a:pt x="3216275" y="0"/>
                  <a:pt x="3511815" y="52057"/>
                  <a:pt x="3763963" y="156171"/>
                </a:cubicBezTo>
                <a:cubicBezTo>
                  <a:pt x="4193910" y="335294"/>
                  <a:pt x="4541176" y="664369"/>
                  <a:pt x="4805759" y="1143397"/>
                </a:cubicBezTo>
                <a:lnTo>
                  <a:pt x="4805759" y="177800"/>
                </a:lnTo>
                <a:lnTo>
                  <a:pt x="6523633" y="177800"/>
                </a:lnTo>
                <a:lnTo>
                  <a:pt x="6523633" y="6581180"/>
                </a:lnTo>
                <a:cubicBezTo>
                  <a:pt x="6523633" y="7452320"/>
                  <a:pt x="6376855" y="8108817"/>
                  <a:pt x="6083300" y="8550671"/>
                </a:cubicBezTo>
                <a:cubicBezTo>
                  <a:pt x="5579004" y="9310290"/>
                  <a:pt x="4611621" y="9690100"/>
                  <a:pt x="3181152" y="9690100"/>
                </a:cubicBezTo>
                <a:cubicBezTo>
                  <a:pt x="2317155" y="9690100"/>
                  <a:pt x="1612305" y="9521295"/>
                  <a:pt x="1066602" y="9183687"/>
                </a:cubicBezTo>
                <a:cubicBezTo>
                  <a:pt x="520899" y="8846079"/>
                  <a:pt x="219075" y="8341783"/>
                  <a:pt x="161131" y="7670800"/>
                </a:cubicBezTo>
                <a:lnTo>
                  <a:pt x="2083594" y="7670800"/>
                </a:lnTo>
                <a:cubicBezTo>
                  <a:pt x="2133203" y="7876778"/>
                  <a:pt x="2213835" y="8025077"/>
                  <a:pt x="2325489" y="8115696"/>
                </a:cubicBezTo>
                <a:cubicBezTo>
                  <a:pt x="2515592" y="8276298"/>
                  <a:pt x="2835936" y="8356600"/>
                  <a:pt x="3286522" y="8356600"/>
                </a:cubicBezTo>
                <a:cubicBezTo>
                  <a:pt x="3923242" y="8356600"/>
                  <a:pt x="4349088" y="8144073"/>
                  <a:pt x="4564063" y="7719020"/>
                </a:cubicBezTo>
                <a:cubicBezTo>
                  <a:pt x="4704556" y="7446631"/>
                  <a:pt x="4774803" y="6988571"/>
                  <a:pt x="4774803" y="6344841"/>
                </a:cubicBezTo>
                <a:lnTo>
                  <a:pt x="4774803" y="5911652"/>
                </a:lnTo>
                <a:cubicBezTo>
                  <a:pt x="4605338" y="6199386"/>
                  <a:pt x="4423437" y="6415154"/>
                  <a:pt x="4229100" y="6558955"/>
                </a:cubicBezTo>
                <a:cubicBezTo>
                  <a:pt x="3877734" y="6826052"/>
                  <a:pt x="3420930" y="6959600"/>
                  <a:pt x="2858691" y="6959600"/>
                </a:cubicBezTo>
                <a:cubicBezTo>
                  <a:pt x="1990593" y="6959600"/>
                  <a:pt x="1297120" y="6654404"/>
                  <a:pt x="778272" y="6044010"/>
                </a:cubicBezTo>
                <a:cubicBezTo>
                  <a:pt x="259424" y="5433484"/>
                  <a:pt x="0" y="4606661"/>
                  <a:pt x="0" y="3563541"/>
                </a:cubicBezTo>
                <a:cubicBezTo>
                  <a:pt x="0" y="2557860"/>
                  <a:pt x="250097" y="1712516"/>
                  <a:pt x="750292" y="1027510"/>
                </a:cubicBezTo>
                <a:cubicBezTo>
                  <a:pt x="1250487" y="342504"/>
                  <a:pt x="1959504" y="0"/>
                  <a:pt x="2877344" y="0"/>
                </a:cubicBezTo>
                <a:close/>
                <a:moveTo>
                  <a:pt x="3441502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2" name="Freeform 952"/>
          <p:cNvSpPr/>
          <p:nvPr/>
        </p:nvSpPr>
        <p:spPr>
          <a:xfrm>
            <a:off x="3770212" y="104344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3" name="Freeform 953"/>
          <p:cNvSpPr/>
          <p:nvPr/>
        </p:nvSpPr>
        <p:spPr>
          <a:xfrm>
            <a:off x="4129138" y="103479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4" name="Freeform 954"/>
          <p:cNvSpPr/>
          <p:nvPr/>
        </p:nvSpPr>
        <p:spPr>
          <a:xfrm>
            <a:off x="4349051" y="103479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5" name="Freeform 955"/>
          <p:cNvSpPr/>
          <p:nvPr/>
        </p:nvSpPr>
        <p:spPr>
          <a:xfrm>
            <a:off x="4577353" y="104344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6" name="Freeform 956"/>
          <p:cNvSpPr/>
          <p:nvPr/>
        </p:nvSpPr>
        <p:spPr>
          <a:xfrm>
            <a:off x="4971435" y="104344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7" name="Freeform 957"/>
          <p:cNvSpPr/>
          <p:nvPr/>
        </p:nvSpPr>
        <p:spPr>
          <a:xfrm>
            <a:off x="5184504" y="10306965"/>
            <a:ext cx="192176" cy="547471"/>
          </a:xfrm>
          <a:custGeom>
            <a:avLst/>
            <a:gdLst/>
            <a:ahLst/>
            <a:cxnLst/>
            <a:rect l="0" t="0" r="0" b="0"/>
            <a:pathLst>
              <a:path w="3695700" h="10528300">
                <a:moveTo>
                  <a:pt x="711200" y="10528300"/>
                </a:moveTo>
                <a:lnTo>
                  <a:pt x="0" y="10528300"/>
                </a:lnTo>
                <a:lnTo>
                  <a:pt x="2984500" y="0"/>
                </a:lnTo>
                <a:lnTo>
                  <a:pt x="3695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8" name="Freeform 958"/>
          <p:cNvSpPr/>
          <p:nvPr/>
        </p:nvSpPr>
        <p:spPr>
          <a:xfrm>
            <a:off x="5391364" y="104337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9" name="Freeform 959"/>
          <p:cNvSpPr/>
          <p:nvPr/>
        </p:nvSpPr>
        <p:spPr>
          <a:xfrm>
            <a:off x="5752549" y="104344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0" name="Freeform 960"/>
          <p:cNvSpPr/>
          <p:nvPr/>
        </p:nvSpPr>
        <p:spPr>
          <a:xfrm>
            <a:off x="6111474" y="103479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1" name="Freeform 961"/>
          <p:cNvSpPr/>
          <p:nvPr/>
        </p:nvSpPr>
        <p:spPr>
          <a:xfrm>
            <a:off x="6331388" y="103479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2" name="Freeform 962"/>
          <p:cNvSpPr/>
          <p:nvPr/>
        </p:nvSpPr>
        <p:spPr>
          <a:xfrm>
            <a:off x="6559690" y="104344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3" name="Freeform 963"/>
          <p:cNvSpPr/>
          <p:nvPr/>
        </p:nvSpPr>
        <p:spPr>
          <a:xfrm>
            <a:off x="6953771" y="104344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4" name="Freeform 964"/>
          <p:cNvSpPr/>
          <p:nvPr/>
        </p:nvSpPr>
        <p:spPr>
          <a:xfrm>
            <a:off x="7190161" y="104337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Freeform 965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66" name="Picture 96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967" name="Rectangle 967"/>
          <p:cNvSpPr/>
          <p:nvPr/>
        </p:nvSpPr>
        <p:spPr>
          <a:xfrm>
            <a:off x="6769100" y="741701"/>
            <a:ext cx="10837265" cy="2331597"/>
          </a:xfrm>
          <a:prstGeom prst="rect">
            <a:avLst/>
          </a:prstGeom>
        </p:spPr>
      </p:sp>
      <p:sp>
        <p:nvSpPr>
          <p:cNvPr id="968" name="Freeform 968"/>
          <p:cNvSpPr/>
          <p:nvPr/>
        </p:nvSpPr>
        <p:spPr>
          <a:xfrm>
            <a:off x="6789013" y="1545641"/>
            <a:ext cx="776630" cy="1007059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9" name="Freeform 969"/>
          <p:cNvSpPr/>
          <p:nvPr/>
        </p:nvSpPr>
        <p:spPr>
          <a:xfrm>
            <a:off x="7687970" y="1477366"/>
            <a:ext cx="570382" cy="1075334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0" name="Freeform 970"/>
          <p:cNvSpPr/>
          <p:nvPr/>
        </p:nvSpPr>
        <p:spPr>
          <a:xfrm>
            <a:off x="8444687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1" name="Freeform 971"/>
          <p:cNvSpPr/>
          <p:nvPr/>
        </p:nvSpPr>
        <p:spPr>
          <a:xfrm>
            <a:off x="9558426" y="1545641"/>
            <a:ext cx="877620" cy="1007059"/>
          </a:xfrm>
          <a:custGeom>
            <a:avLst/>
            <a:gdLst/>
            <a:ahLst/>
            <a:cxnLst/>
            <a:rect l="0" t="0" r="0" b="0"/>
            <a:pathLst>
              <a:path w="7835900" h="8991600">
                <a:moveTo>
                  <a:pt x="3873500" y="7620000"/>
                </a:moveTo>
                <a:lnTo>
                  <a:pt x="3898900" y="7620000"/>
                </a:lnTo>
                <a:lnTo>
                  <a:pt x="6845300" y="0"/>
                </a:lnTo>
                <a:lnTo>
                  <a:pt x="7835900" y="0"/>
                </a:lnTo>
                <a:lnTo>
                  <a:pt x="4330700" y="8991600"/>
                </a:lnTo>
                <a:lnTo>
                  <a:pt x="3416300" y="8991600"/>
                </a:lnTo>
                <a:lnTo>
                  <a:pt x="0" y="0"/>
                </a:lnTo>
                <a:lnTo>
                  <a:pt x="10160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2" name="Freeform 972"/>
          <p:cNvSpPr/>
          <p:nvPr/>
        </p:nvSpPr>
        <p:spPr>
          <a:xfrm>
            <a:off x="10481563" y="1887017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3" name="Freeform 973"/>
          <p:cNvSpPr/>
          <p:nvPr/>
        </p:nvSpPr>
        <p:spPr>
          <a:xfrm>
            <a:off x="11238280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4" name="Freeform 974"/>
          <p:cNvSpPr/>
          <p:nvPr/>
        </p:nvSpPr>
        <p:spPr>
          <a:xfrm>
            <a:off x="12492838" y="1545641"/>
            <a:ext cx="102412" cy="1007059"/>
          </a:xfrm>
          <a:custGeom>
            <a:avLst/>
            <a:gdLst/>
            <a:ahLst/>
            <a:cxnLst/>
            <a:rect l="0" t="0" r="0" b="0"/>
            <a:pathLst>
              <a:path w="9144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5" name="Freeform 975"/>
          <p:cNvSpPr/>
          <p:nvPr/>
        </p:nvSpPr>
        <p:spPr>
          <a:xfrm>
            <a:off x="12827101" y="18699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6" name="Freeform 976"/>
          <p:cNvSpPr/>
          <p:nvPr/>
        </p:nvSpPr>
        <p:spPr>
          <a:xfrm>
            <a:off x="13569594" y="1869948"/>
            <a:ext cx="514908" cy="6998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7" name="Freeform 977"/>
          <p:cNvSpPr/>
          <p:nvPr/>
        </p:nvSpPr>
        <p:spPr>
          <a:xfrm>
            <a:off x="14148511" y="16992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8" name="Freeform 978"/>
          <p:cNvSpPr/>
          <p:nvPr/>
        </p:nvSpPr>
        <p:spPr>
          <a:xfrm>
            <a:off x="14669109" y="18699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9" name="Freeform 979"/>
          <p:cNvSpPr/>
          <p:nvPr/>
        </p:nvSpPr>
        <p:spPr>
          <a:xfrm>
            <a:off x="15434361" y="18699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0" name="Freeform 980"/>
          <p:cNvSpPr/>
          <p:nvPr/>
        </p:nvSpPr>
        <p:spPr>
          <a:xfrm>
            <a:off x="16198189" y="18690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1" name="Freeform 981"/>
          <p:cNvSpPr/>
          <p:nvPr/>
        </p:nvSpPr>
        <p:spPr>
          <a:xfrm>
            <a:off x="16883786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2" name="Rectangle 982"/>
          <p:cNvSpPr/>
          <p:nvPr/>
        </p:nvSpPr>
        <p:spPr>
          <a:xfrm>
            <a:off x="1739900" y="7608585"/>
            <a:ext cx="8427830" cy="849107"/>
          </a:xfrm>
          <a:prstGeom prst="rect">
            <a:avLst/>
          </a:prstGeom>
        </p:spPr>
      </p:sp>
      <p:sp>
        <p:nvSpPr>
          <p:cNvPr id="983" name="Freeform 983"/>
          <p:cNvSpPr/>
          <p:nvPr/>
        </p:nvSpPr>
        <p:spPr>
          <a:xfrm>
            <a:off x="1774571" y="7981711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4" name="Freeform 984"/>
          <p:cNvSpPr/>
          <p:nvPr/>
        </p:nvSpPr>
        <p:spPr>
          <a:xfrm>
            <a:off x="2386787" y="7830312"/>
            <a:ext cx="379730" cy="475488"/>
          </a:xfrm>
          <a:custGeom>
            <a:avLst/>
            <a:gdLst/>
            <a:ahLst/>
            <a:cxnLst/>
            <a:rect l="0" t="0" r="0" b="0"/>
            <a:pathLst>
              <a:path w="7302500" h="9144000">
                <a:moveTo>
                  <a:pt x="0" y="0"/>
                </a:moveTo>
                <a:lnTo>
                  <a:pt x="901700" y="0"/>
                </a:lnTo>
                <a:lnTo>
                  <a:pt x="3657600" y="8128000"/>
                </a:lnTo>
                <a:lnTo>
                  <a:pt x="6400800" y="0"/>
                </a:lnTo>
                <a:lnTo>
                  <a:pt x="7302500" y="0"/>
                </a:lnTo>
                <a:lnTo>
                  <a:pt x="4127500" y="9144000"/>
                </a:lnTo>
                <a:lnTo>
                  <a:pt x="3175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5" name="Freeform 985"/>
          <p:cNvSpPr/>
          <p:nvPr/>
        </p:nvSpPr>
        <p:spPr>
          <a:xfrm>
            <a:off x="2801518" y="7963713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6" name="Freeform 986"/>
          <p:cNvSpPr/>
          <p:nvPr/>
        </p:nvSpPr>
        <p:spPr>
          <a:xfrm>
            <a:off x="3150869" y="79544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7" name="Freeform 987"/>
          <p:cNvSpPr/>
          <p:nvPr/>
        </p:nvSpPr>
        <p:spPr>
          <a:xfrm>
            <a:off x="3701591" y="7821727"/>
            <a:ext cx="422748" cy="497281"/>
          </a:xfrm>
          <a:custGeom>
            <a:avLst/>
            <a:gdLst/>
            <a:ahLst/>
            <a:cxnLst/>
            <a:rect l="0" t="0" r="0" b="0"/>
            <a:pathLst>
              <a:path w="8129786" h="9563100">
                <a:moveTo>
                  <a:pt x="0" y="4815682"/>
                </a:moveTo>
                <a:cubicBezTo>
                  <a:pt x="0" y="3220773"/>
                  <a:pt x="427898" y="1991519"/>
                  <a:pt x="1283693" y="1127919"/>
                </a:cubicBezTo>
                <a:cubicBezTo>
                  <a:pt x="2027833" y="375974"/>
                  <a:pt x="2974512" y="0"/>
                  <a:pt x="4123730" y="0"/>
                </a:cubicBezTo>
                <a:cubicBezTo>
                  <a:pt x="5661621" y="0"/>
                  <a:pt x="6786100" y="503502"/>
                  <a:pt x="7497168" y="1510507"/>
                </a:cubicBezTo>
                <a:cubicBezTo>
                  <a:pt x="7889941" y="2076054"/>
                  <a:pt x="8100814" y="2643585"/>
                  <a:pt x="8129786" y="3213100"/>
                </a:cubicBezTo>
                <a:lnTo>
                  <a:pt x="6219825" y="3213100"/>
                </a:lnTo>
                <a:cubicBezTo>
                  <a:pt x="6095868" y="2774818"/>
                  <a:pt x="5936721" y="2444089"/>
                  <a:pt x="5742385" y="2220913"/>
                </a:cubicBezTo>
                <a:cubicBezTo>
                  <a:pt x="5395119" y="1824038"/>
                  <a:pt x="4880438" y="1625600"/>
                  <a:pt x="4198343" y="1625600"/>
                </a:cubicBezTo>
                <a:cubicBezTo>
                  <a:pt x="3503811" y="1625600"/>
                  <a:pt x="2955992" y="1905662"/>
                  <a:pt x="2554883" y="2465785"/>
                </a:cubicBezTo>
                <a:cubicBezTo>
                  <a:pt x="2153907" y="3025775"/>
                  <a:pt x="1953419" y="3818269"/>
                  <a:pt x="1953419" y="4843265"/>
                </a:cubicBezTo>
                <a:cubicBezTo>
                  <a:pt x="1953419" y="5868261"/>
                  <a:pt x="2165284" y="6636015"/>
                  <a:pt x="2589014" y="7146529"/>
                </a:cubicBezTo>
                <a:cubicBezTo>
                  <a:pt x="3012745" y="7656910"/>
                  <a:pt x="3551238" y="7912100"/>
                  <a:pt x="4204494" y="7912100"/>
                </a:cubicBezTo>
                <a:cubicBezTo>
                  <a:pt x="4874154" y="7912100"/>
                  <a:pt x="5384734" y="7693422"/>
                  <a:pt x="5736233" y="7256066"/>
                </a:cubicBezTo>
                <a:cubicBezTo>
                  <a:pt x="5930437" y="7020852"/>
                  <a:pt x="6091635" y="6668030"/>
                  <a:pt x="6219825" y="6197600"/>
                </a:cubicBezTo>
                <a:lnTo>
                  <a:pt x="8111133" y="6197600"/>
                </a:lnTo>
                <a:cubicBezTo>
                  <a:pt x="7945769" y="7193360"/>
                  <a:pt x="7523030" y="8003249"/>
                  <a:pt x="6842919" y="8627269"/>
                </a:cubicBezTo>
                <a:cubicBezTo>
                  <a:pt x="6162940" y="9251157"/>
                  <a:pt x="5291733" y="9563100"/>
                  <a:pt x="4229299" y="9563100"/>
                </a:cubicBezTo>
                <a:cubicBezTo>
                  <a:pt x="2914584" y="9563100"/>
                  <a:pt x="1881055" y="9141685"/>
                  <a:pt x="1128713" y="8298855"/>
                </a:cubicBezTo>
                <a:cubicBezTo>
                  <a:pt x="376238" y="7451792"/>
                  <a:pt x="0" y="6290734"/>
                  <a:pt x="0" y="4815682"/>
                </a:cubicBezTo>
                <a:close/>
                <a:moveTo>
                  <a:pt x="4067969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8" name="Freeform 988"/>
          <p:cNvSpPr/>
          <p:nvPr/>
        </p:nvSpPr>
        <p:spPr>
          <a:xfrm>
            <a:off x="4170153" y="79432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9" name="Freeform 989"/>
          <p:cNvSpPr/>
          <p:nvPr/>
        </p:nvSpPr>
        <p:spPr>
          <a:xfrm>
            <a:off x="4595773" y="7945222"/>
            <a:ext cx="317941" cy="360578"/>
          </a:xfrm>
          <a:custGeom>
            <a:avLst/>
            <a:gdLst/>
            <a:ahLst/>
            <a:cxnLst/>
            <a:rect l="0" t="0" r="0" b="0"/>
            <a:pathLst>
              <a:path w="6114257" h="6934200">
                <a:moveTo>
                  <a:pt x="3733007" y="0"/>
                </a:moveTo>
                <a:cubicBezTo>
                  <a:pt x="4431639" y="0"/>
                  <a:pt x="5003139" y="183555"/>
                  <a:pt x="5447507" y="550665"/>
                </a:cubicBezTo>
                <a:cubicBezTo>
                  <a:pt x="5892007" y="917774"/>
                  <a:pt x="6114257" y="1525786"/>
                  <a:pt x="6114257" y="2374702"/>
                </a:cubicBezTo>
                <a:lnTo>
                  <a:pt x="6114257" y="6934200"/>
                </a:lnTo>
                <a:lnTo>
                  <a:pt x="4303514" y="6934200"/>
                </a:lnTo>
                <a:lnTo>
                  <a:pt x="4303514" y="2815233"/>
                </a:lnTo>
                <a:cubicBezTo>
                  <a:pt x="4303514" y="2458972"/>
                  <a:pt x="4255956" y="2185591"/>
                  <a:pt x="4160838" y="1995091"/>
                </a:cubicBezTo>
                <a:cubicBezTo>
                  <a:pt x="3987271" y="1647164"/>
                  <a:pt x="3656542" y="1473200"/>
                  <a:pt x="3168650" y="1473200"/>
                </a:cubicBezTo>
                <a:cubicBezTo>
                  <a:pt x="2569237" y="1473200"/>
                  <a:pt x="2157942" y="1727928"/>
                  <a:pt x="1934766" y="2237383"/>
                </a:cubicBezTo>
                <a:cubicBezTo>
                  <a:pt x="1819011" y="2506597"/>
                  <a:pt x="1761133" y="2850357"/>
                  <a:pt x="1761133" y="3268663"/>
                </a:cubicBezTo>
                <a:lnTo>
                  <a:pt x="1761133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705372" y="177800"/>
                </a:lnTo>
                <a:lnTo>
                  <a:pt x="1705372" y="1163241"/>
                </a:lnTo>
                <a:cubicBezTo>
                  <a:pt x="1932782" y="814917"/>
                  <a:pt x="2147755" y="564026"/>
                  <a:pt x="2350294" y="410568"/>
                </a:cubicBezTo>
                <a:cubicBezTo>
                  <a:pt x="2714096" y="136856"/>
                  <a:pt x="3175000" y="0"/>
                  <a:pt x="3733007" y="0"/>
                </a:cubicBezTo>
                <a:close/>
                <a:moveTo>
                  <a:pt x="308193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0" name="Freeform 990"/>
          <p:cNvSpPr/>
          <p:nvPr/>
        </p:nvSpPr>
        <p:spPr>
          <a:xfrm>
            <a:off x="4976898" y="79445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1" name="Freeform 991"/>
          <p:cNvSpPr/>
          <p:nvPr/>
        </p:nvSpPr>
        <p:spPr>
          <a:xfrm>
            <a:off x="5329694" y="78587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2" name="Freeform 992"/>
          <p:cNvSpPr/>
          <p:nvPr/>
        </p:nvSpPr>
        <p:spPr>
          <a:xfrm>
            <a:off x="5584763" y="79452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3" name="Freeform 993"/>
          <p:cNvSpPr/>
          <p:nvPr/>
        </p:nvSpPr>
        <p:spPr>
          <a:xfrm>
            <a:off x="5840171" y="7945222"/>
            <a:ext cx="317301" cy="368503"/>
          </a:xfrm>
          <a:custGeom>
            <a:avLst/>
            <a:gdLst/>
            <a:ahLst/>
            <a:cxnLst/>
            <a:rect l="0" t="0" r="0" b="0"/>
            <a:pathLst>
              <a:path w="6101954" h="7086600">
                <a:moveTo>
                  <a:pt x="1810743" y="177800"/>
                </a:moveTo>
                <a:lnTo>
                  <a:pt x="1810743" y="4254897"/>
                </a:lnTo>
                <a:cubicBezTo>
                  <a:pt x="1810743" y="4639734"/>
                  <a:pt x="1856251" y="4929320"/>
                  <a:pt x="1947268" y="5123657"/>
                </a:cubicBezTo>
                <a:cubicBezTo>
                  <a:pt x="2108399" y="5467086"/>
                  <a:pt x="2424642" y="5638800"/>
                  <a:pt x="2895997" y="5638800"/>
                </a:cubicBezTo>
                <a:cubicBezTo>
                  <a:pt x="3499512" y="5638800"/>
                  <a:pt x="3912923" y="5394722"/>
                  <a:pt x="4136232" y="4906566"/>
                </a:cubicBezTo>
                <a:cubicBezTo>
                  <a:pt x="4251987" y="4641718"/>
                  <a:pt x="4309864" y="4292138"/>
                  <a:pt x="4309864" y="3857824"/>
                </a:cubicBezTo>
                <a:lnTo>
                  <a:pt x="4309864" y="177800"/>
                </a:lnTo>
                <a:lnTo>
                  <a:pt x="6101954" y="177800"/>
                </a:lnTo>
                <a:lnTo>
                  <a:pt x="6101954" y="6934200"/>
                </a:lnTo>
                <a:lnTo>
                  <a:pt x="4384279" y="6934200"/>
                </a:lnTo>
                <a:lnTo>
                  <a:pt x="4384279" y="5984280"/>
                </a:lnTo>
                <a:cubicBezTo>
                  <a:pt x="4367742" y="6004918"/>
                  <a:pt x="4326401" y="6066830"/>
                  <a:pt x="4260255" y="6170018"/>
                </a:cubicBezTo>
                <a:cubicBezTo>
                  <a:pt x="4194109" y="6273205"/>
                  <a:pt x="4115528" y="6364023"/>
                  <a:pt x="4024511" y="6442472"/>
                </a:cubicBezTo>
                <a:cubicBezTo>
                  <a:pt x="3747625" y="6690255"/>
                  <a:pt x="3479933" y="6859522"/>
                  <a:pt x="3221435" y="6950273"/>
                </a:cubicBezTo>
                <a:cubicBezTo>
                  <a:pt x="2963069" y="7041157"/>
                  <a:pt x="2660254" y="7086600"/>
                  <a:pt x="2312988" y="7086600"/>
                </a:cubicBezTo>
                <a:cubicBezTo>
                  <a:pt x="1312598" y="7086600"/>
                  <a:pt x="638771" y="6727362"/>
                  <a:pt x="291505" y="6008886"/>
                </a:cubicBezTo>
                <a:cubicBezTo>
                  <a:pt x="97169" y="5611879"/>
                  <a:pt x="0" y="5026687"/>
                  <a:pt x="0" y="4253310"/>
                </a:cubicBezTo>
                <a:lnTo>
                  <a:pt x="0" y="177800"/>
                </a:lnTo>
                <a:close/>
                <a:moveTo>
                  <a:pt x="3050977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4" name="Freeform 994"/>
          <p:cNvSpPr/>
          <p:nvPr/>
        </p:nvSpPr>
        <p:spPr>
          <a:xfrm>
            <a:off x="6226135" y="79452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5" name="Freeform 995"/>
          <p:cNvSpPr/>
          <p:nvPr/>
        </p:nvSpPr>
        <p:spPr>
          <a:xfrm>
            <a:off x="6577322" y="7858710"/>
            <a:ext cx="197026" cy="453220"/>
          </a:xfrm>
          <a:custGeom>
            <a:avLst/>
            <a:gdLst/>
            <a:ahLst/>
            <a:cxnLst/>
            <a:rect l="0" t="0" r="0" b="0"/>
            <a:pathLst>
              <a:path w="3788965" h="8715771">
                <a:moveTo>
                  <a:pt x="0" y="3149600"/>
                </a:moveTo>
                <a:lnTo>
                  <a:pt x="0" y="1905000"/>
                </a:lnTo>
                <a:lnTo>
                  <a:pt x="942578" y="1905000"/>
                </a:lnTo>
                <a:lnTo>
                  <a:pt x="942578" y="0"/>
                </a:lnTo>
                <a:lnTo>
                  <a:pt x="2691407" y="0"/>
                </a:lnTo>
                <a:lnTo>
                  <a:pt x="2691407" y="1905000"/>
                </a:lnTo>
                <a:lnTo>
                  <a:pt x="3788965" y="1905000"/>
                </a:lnTo>
                <a:lnTo>
                  <a:pt x="3788965" y="3149600"/>
                </a:lnTo>
                <a:lnTo>
                  <a:pt x="2691407" y="3149600"/>
                </a:lnTo>
                <a:lnTo>
                  <a:pt x="2691407" y="6731397"/>
                </a:lnTo>
                <a:cubicBezTo>
                  <a:pt x="2691407" y="7009210"/>
                  <a:pt x="2726531" y="7182314"/>
                  <a:pt x="2796778" y="7250708"/>
                </a:cubicBezTo>
                <a:cubicBezTo>
                  <a:pt x="2867025" y="7319103"/>
                  <a:pt x="3081998" y="7353300"/>
                  <a:pt x="3441700" y="7353300"/>
                </a:cubicBezTo>
                <a:cubicBezTo>
                  <a:pt x="3495410" y="7353300"/>
                  <a:pt x="3552229" y="7351184"/>
                  <a:pt x="3612157" y="7346950"/>
                </a:cubicBezTo>
                <a:cubicBezTo>
                  <a:pt x="3672218" y="7342717"/>
                  <a:pt x="3731154" y="7336367"/>
                  <a:pt x="3788965" y="7327900"/>
                </a:cubicBezTo>
                <a:lnTo>
                  <a:pt x="3788965" y="8648700"/>
                </a:lnTo>
                <a:lnTo>
                  <a:pt x="2951757" y="8686800"/>
                </a:lnTo>
                <a:cubicBezTo>
                  <a:pt x="2116732" y="8715771"/>
                  <a:pt x="1546225" y="8570913"/>
                  <a:pt x="1240234" y="8252222"/>
                </a:cubicBezTo>
                <a:cubicBezTo>
                  <a:pt x="1041796" y="8049419"/>
                  <a:pt x="942578" y="7737012"/>
                  <a:pt x="942578" y="7315002"/>
                </a:cubicBezTo>
                <a:lnTo>
                  <a:pt x="942578" y="3149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6" name="Freeform 996"/>
          <p:cNvSpPr/>
          <p:nvPr/>
        </p:nvSpPr>
        <p:spPr>
          <a:xfrm>
            <a:off x="6811753" y="79432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7" name="Freeform 997"/>
          <p:cNvSpPr/>
          <p:nvPr/>
        </p:nvSpPr>
        <p:spPr>
          <a:xfrm>
            <a:off x="7235763" y="7945222"/>
            <a:ext cx="204115" cy="360578"/>
          </a:xfrm>
          <a:custGeom>
            <a:avLst/>
            <a:gdLst/>
            <a:ahLst/>
            <a:cxnLst/>
            <a:rect l="0" t="0" r="0" b="0"/>
            <a:pathLst>
              <a:path w="3925292" h="6934200">
                <a:moveTo>
                  <a:pt x="3689747" y="0"/>
                </a:moveTo>
                <a:cubicBezTo>
                  <a:pt x="3722820" y="0"/>
                  <a:pt x="3750667" y="1059"/>
                  <a:pt x="3773289" y="3175"/>
                </a:cubicBezTo>
                <a:cubicBezTo>
                  <a:pt x="3796043" y="5292"/>
                  <a:pt x="3846711" y="8467"/>
                  <a:pt x="3925292" y="12700"/>
                </a:cubicBezTo>
                <a:lnTo>
                  <a:pt x="3925292" y="1828800"/>
                </a:lnTo>
                <a:cubicBezTo>
                  <a:pt x="3813638" y="1813587"/>
                  <a:pt x="3714419" y="1803467"/>
                  <a:pt x="3627636" y="1798440"/>
                </a:cubicBezTo>
                <a:cubicBezTo>
                  <a:pt x="3540853" y="1793280"/>
                  <a:pt x="3470540" y="1790700"/>
                  <a:pt x="3416697" y="1790700"/>
                </a:cubicBezTo>
                <a:cubicBezTo>
                  <a:pt x="2705629" y="1790700"/>
                  <a:pt x="2228122" y="2022872"/>
                  <a:pt x="1984177" y="2487216"/>
                </a:cubicBezTo>
                <a:cubicBezTo>
                  <a:pt x="1847784" y="2748492"/>
                  <a:pt x="1779588" y="3150725"/>
                  <a:pt x="1779588" y="3693915"/>
                </a:cubicBezTo>
                <a:lnTo>
                  <a:pt x="1779588" y="6934200"/>
                </a:lnTo>
                <a:lnTo>
                  <a:pt x="0" y="6934200"/>
                </a:lnTo>
                <a:lnTo>
                  <a:pt x="0" y="177800"/>
                </a:lnTo>
                <a:lnTo>
                  <a:pt x="1686719" y="177800"/>
                </a:lnTo>
                <a:lnTo>
                  <a:pt x="1686719" y="1343025"/>
                </a:lnTo>
                <a:cubicBezTo>
                  <a:pt x="1959504" y="891250"/>
                  <a:pt x="2197232" y="582415"/>
                  <a:pt x="2399903" y="416521"/>
                </a:cubicBezTo>
                <a:cubicBezTo>
                  <a:pt x="2730632" y="138841"/>
                  <a:pt x="3160580" y="0"/>
                  <a:pt x="3689747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8" name="Freeform 998"/>
          <p:cNvSpPr/>
          <p:nvPr/>
        </p:nvSpPr>
        <p:spPr>
          <a:xfrm>
            <a:off x="7647643" y="7821067"/>
            <a:ext cx="156514" cy="484733"/>
          </a:xfrm>
          <a:custGeom>
            <a:avLst/>
            <a:gdLst/>
            <a:ahLst/>
            <a:cxnLst/>
            <a:rect l="0" t="0" r="0" b="0"/>
            <a:pathLst>
              <a:path w="3009900" h="9321800">
                <a:moveTo>
                  <a:pt x="0" y="3378200"/>
                </a:moveTo>
                <a:lnTo>
                  <a:pt x="0" y="2743200"/>
                </a:lnTo>
                <a:lnTo>
                  <a:pt x="977900" y="2743200"/>
                </a:lnTo>
                <a:lnTo>
                  <a:pt x="977900" y="1701800"/>
                </a:lnTo>
                <a:cubicBezTo>
                  <a:pt x="977900" y="1176867"/>
                  <a:pt x="1083733" y="762000"/>
                  <a:pt x="1295400" y="457200"/>
                </a:cubicBezTo>
                <a:cubicBezTo>
                  <a:pt x="1507066" y="152400"/>
                  <a:pt x="1866900" y="0"/>
                  <a:pt x="2374900" y="0"/>
                </a:cubicBezTo>
                <a:cubicBezTo>
                  <a:pt x="2493433" y="0"/>
                  <a:pt x="2603500" y="4234"/>
                  <a:pt x="2705100" y="12700"/>
                </a:cubicBezTo>
                <a:cubicBezTo>
                  <a:pt x="2806700" y="21167"/>
                  <a:pt x="2908300" y="33867"/>
                  <a:pt x="3009900" y="50800"/>
                </a:cubicBezTo>
                <a:lnTo>
                  <a:pt x="3009900" y="749300"/>
                </a:lnTo>
                <a:cubicBezTo>
                  <a:pt x="2840566" y="706967"/>
                  <a:pt x="2688166" y="685800"/>
                  <a:pt x="2552700" y="685800"/>
                </a:cubicBezTo>
                <a:cubicBezTo>
                  <a:pt x="2357966" y="685800"/>
                  <a:pt x="2205566" y="721784"/>
                  <a:pt x="2095500" y="793750"/>
                </a:cubicBezTo>
                <a:cubicBezTo>
                  <a:pt x="1985433" y="865717"/>
                  <a:pt x="1905000" y="960967"/>
                  <a:pt x="1854200" y="1079500"/>
                </a:cubicBezTo>
                <a:cubicBezTo>
                  <a:pt x="1803400" y="1198034"/>
                  <a:pt x="1771650" y="1331384"/>
                  <a:pt x="1758950" y="1479550"/>
                </a:cubicBezTo>
                <a:cubicBezTo>
                  <a:pt x="1746250" y="1627717"/>
                  <a:pt x="1739900" y="1778000"/>
                  <a:pt x="1739900" y="1930400"/>
                </a:cubicBezTo>
                <a:lnTo>
                  <a:pt x="1739900" y="2743200"/>
                </a:lnTo>
                <a:lnTo>
                  <a:pt x="3009900" y="2743200"/>
                </a:lnTo>
                <a:lnTo>
                  <a:pt x="3009900" y="3378200"/>
                </a:lnTo>
                <a:lnTo>
                  <a:pt x="1739900" y="3378200"/>
                </a:lnTo>
                <a:lnTo>
                  <a:pt x="1739900" y="9321800"/>
                </a:lnTo>
                <a:lnTo>
                  <a:pt x="977900" y="9321800"/>
                </a:lnTo>
                <a:lnTo>
                  <a:pt x="977900" y="33782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9" name="Freeform 999"/>
          <p:cNvSpPr/>
          <p:nvPr/>
        </p:nvSpPr>
        <p:spPr>
          <a:xfrm>
            <a:off x="7865575" y="7963713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4457700" y="0"/>
                </a:moveTo>
                <a:lnTo>
                  <a:pt x="5219700" y="0"/>
                </a:lnTo>
                <a:lnTo>
                  <a:pt x="5219700" y="6578600"/>
                </a:lnTo>
                <a:lnTo>
                  <a:pt x="4457700" y="6578600"/>
                </a:lnTo>
                <a:lnTo>
                  <a:pt x="4457700" y="5664200"/>
                </a:lnTo>
                <a:cubicBezTo>
                  <a:pt x="4356100" y="5782734"/>
                  <a:pt x="4241800" y="5905500"/>
                  <a:pt x="4114800" y="6032500"/>
                </a:cubicBezTo>
                <a:cubicBezTo>
                  <a:pt x="3987800" y="6159500"/>
                  <a:pt x="3841750" y="6275917"/>
                  <a:pt x="3676650" y="6381750"/>
                </a:cubicBezTo>
                <a:cubicBezTo>
                  <a:pt x="3511550" y="6487584"/>
                  <a:pt x="3318933" y="6576484"/>
                  <a:pt x="3098800" y="6648450"/>
                </a:cubicBezTo>
                <a:cubicBezTo>
                  <a:pt x="2878666" y="6720416"/>
                  <a:pt x="2624666" y="6756400"/>
                  <a:pt x="2336800" y="6756400"/>
                </a:cubicBezTo>
                <a:cubicBezTo>
                  <a:pt x="1896533" y="6756400"/>
                  <a:pt x="1528233" y="6695016"/>
                  <a:pt x="1231900" y="6572250"/>
                </a:cubicBezTo>
                <a:cubicBezTo>
                  <a:pt x="935566" y="6449484"/>
                  <a:pt x="696383" y="6278034"/>
                  <a:pt x="514350" y="6057900"/>
                </a:cubicBezTo>
                <a:cubicBezTo>
                  <a:pt x="332316" y="5837767"/>
                  <a:pt x="201083" y="5581650"/>
                  <a:pt x="120650" y="5289550"/>
                </a:cubicBezTo>
                <a:cubicBezTo>
                  <a:pt x="40216" y="4997450"/>
                  <a:pt x="0" y="4677834"/>
                  <a:pt x="0" y="4330700"/>
                </a:cubicBezTo>
                <a:lnTo>
                  <a:pt x="0" y="0"/>
                </a:lnTo>
                <a:lnTo>
                  <a:pt x="762000" y="0"/>
                </a:lnTo>
                <a:lnTo>
                  <a:pt x="762000" y="4318000"/>
                </a:lnTo>
                <a:cubicBezTo>
                  <a:pt x="762000" y="4885267"/>
                  <a:pt x="893233" y="5319184"/>
                  <a:pt x="1155700" y="5619750"/>
                </a:cubicBezTo>
                <a:cubicBezTo>
                  <a:pt x="1418166" y="5920317"/>
                  <a:pt x="1849966" y="6070600"/>
                  <a:pt x="2451100" y="6070600"/>
                </a:cubicBezTo>
                <a:cubicBezTo>
                  <a:pt x="2764366" y="6070600"/>
                  <a:pt x="3045883" y="6009217"/>
                  <a:pt x="3295650" y="5886450"/>
                </a:cubicBezTo>
                <a:cubicBezTo>
                  <a:pt x="3545416" y="5763684"/>
                  <a:pt x="3754966" y="5592234"/>
                  <a:pt x="3924300" y="5372100"/>
                </a:cubicBezTo>
                <a:cubicBezTo>
                  <a:pt x="4093633" y="5151967"/>
                  <a:pt x="4224866" y="4889500"/>
                  <a:pt x="4318000" y="4584700"/>
                </a:cubicBezTo>
                <a:cubicBezTo>
                  <a:pt x="4411133" y="4279900"/>
                  <a:pt x="4457700" y="3945467"/>
                  <a:pt x="4457700" y="35814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0" name="Freeform 1000"/>
          <p:cNvSpPr/>
          <p:nvPr/>
        </p:nvSpPr>
        <p:spPr>
          <a:xfrm>
            <a:off x="8232757" y="79544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1" name="Freeform 1001"/>
          <p:cNvSpPr/>
          <p:nvPr/>
        </p:nvSpPr>
        <p:spPr>
          <a:xfrm>
            <a:off x="8583430" y="79544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" name="Freeform 1002"/>
          <p:cNvSpPr/>
          <p:nvPr/>
        </p:nvSpPr>
        <p:spPr>
          <a:xfrm>
            <a:off x="8932782" y="78686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3" name="Freeform 1003"/>
          <p:cNvSpPr/>
          <p:nvPr/>
        </p:nvSpPr>
        <p:spPr>
          <a:xfrm>
            <a:off x="9154676" y="78303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4" name="Freeform 1004"/>
          <p:cNvSpPr/>
          <p:nvPr/>
        </p:nvSpPr>
        <p:spPr>
          <a:xfrm>
            <a:off x="9274869" y="79544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5" name="Freeform 1005"/>
          <p:cNvSpPr/>
          <p:nvPr/>
        </p:nvSpPr>
        <p:spPr>
          <a:xfrm>
            <a:off x="9664505" y="79544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6" name="Rectangle 1006"/>
          <p:cNvSpPr/>
          <p:nvPr/>
        </p:nvSpPr>
        <p:spPr>
          <a:xfrm>
            <a:off x="1739900" y="9145290"/>
            <a:ext cx="12342572" cy="849102"/>
          </a:xfrm>
          <a:prstGeom prst="rect">
            <a:avLst/>
          </a:prstGeom>
        </p:spPr>
      </p:sp>
      <p:sp>
        <p:nvSpPr>
          <p:cNvPr id="1007" name="Freeform 1007"/>
          <p:cNvSpPr/>
          <p:nvPr/>
        </p:nvSpPr>
        <p:spPr>
          <a:xfrm>
            <a:off x="1774571" y="9518416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" name="Freeform 1008"/>
          <p:cNvSpPr/>
          <p:nvPr/>
        </p:nvSpPr>
        <p:spPr>
          <a:xfrm>
            <a:off x="2426411" y="9367012"/>
            <a:ext cx="328879" cy="475488"/>
          </a:xfrm>
          <a:custGeom>
            <a:avLst/>
            <a:gdLst/>
            <a:ahLst/>
            <a:cxnLst/>
            <a:rect l="0" t="0" r="0" b="0"/>
            <a:pathLst>
              <a:path w="6324600" h="9144000">
                <a:moveTo>
                  <a:pt x="0" y="9144000"/>
                </a:moveTo>
                <a:lnTo>
                  <a:pt x="0" y="0"/>
                </a:lnTo>
                <a:lnTo>
                  <a:pt x="3340100" y="0"/>
                </a:lnTo>
                <a:cubicBezTo>
                  <a:pt x="3932766" y="0"/>
                  <a:pt x="4421716" y="67734"/>
                  <a:pt x="4806950" y="203200"/>
                </a:cubicBezTo>
                <a:cubicBezTo>
                  <a:pt x="5192183" y="338667"/>
                  <a:pt x="5496983" y="524934"/>
                  <a:pt x="5721350" y="762000"/>
                </a:cubicBezTo>
                <a:cubicBezTo>
                  <a:pt x="5945716" y="999067"/>
                  <a:pt x="6102350" y="1272117"/>
                  <a:pt x="6191250" y="1581150"/>
                </a:cubicBezTo>
                <a:cubicBezTo>
                  <a:pt x="6280150" y="1890184"/>
                  <a:pt x="6324600" y="2214034"/>
                  <a:pt x="6324600" y="2552700"/>
                </a:cubicBezTo>
                <a:cubicBezTo>
                  <a:pt x="6324600" y="3060700"/>
                  <a:pt x="6220883" y="3479800"/>
                  <a:pt x="6013450" y="3810000"/>
                </a:cubicBezTo>
                <a:cubicBezTo>
                  <a:pt x="5806016" y="4140200"/>
                  <a:pt x="5537200" y="4400550"/>
                  <a:pt x="5207000" y="4591050"/>
                </a:cubicBezTo>
                <a:cubicBezTo>
                  <a:pt x="4876800" y="4781550"/>
                  <a:pt x="4502150" y="4914900"/>
                  <a:pt x="4083050" y="4991100"/>
                </a:cubicBezTo>
                <a:cubicBezTo>
                  <a:pt x="3663950" y="5067300"/>
                  <a:pt x="3242733" y="5105400"/>
                  <a:pt x="2819400" y="5105400"/>
                </a:cubicBezTo>
                <a:lnTo>
                  <a:pt x="863600" y="5105400"/>
                </a:lnTo>
                <a:lnTo>
                  <a:pt x="863600" y="9144000"/>
                </a:lnTo>
                <a:close/>
                <a:moveTo>
                  <a:pt x="2844800" y="4368800"/>
                </a:moveTo>
                <a:cubicBezTo>
                  <a:pt x="3251200" y="4368800"/>
                  <a:pt x="3615266" y="4343400"/>
                  <a:pt x="3937000" y="4292600"/>
                </a:cubicBezTo>
                <a:cubicBezTo>
                  <a:pt x="4258733" y="4241800"/>
                  <a:pt x="4531783" y="4146550"/>
                  <a:pt x="4756150" y="4006850"/>
                </a:cubicBezTo>
                <a:cubicBezTo>
                  <a:pt x="4980516" y="3867150"/>
                  <a:pt x="5154083" y="3676650"/>
                  <a:pt x="5276850" y="3435350"/>
                </a:cubicBezTo>
                <a:cubicBezTo>
                  <a:pt x="5399616" y="3194050"/>
                  <a:pt x="5461000" y="2878667"/>
                  <a:pt x="5461000" y="2489200"/>
                </a:cubicBezTo>
                <a:cubicBezTo>
                  <a:pt x="5461000" y="1913467"/>
                  <a:pt x="5272616" y="1477434"/>
                  <a:pt x="4895850" y="1181100"/>
                </a:cubicBezTo>
                <a:cubicBezTo>
                  <a:pt x="4519083" y="884767"/>
                  <a:pt x="3920066" y="736600"/>
                  <a:pt x="3098800" y="736600"/>
                </a:cubicBezTo>
                <a:lnTo>
                  <a:pt x="863600" y="736600"/>
                </a:lnTo>
                <a:lnTo>
                  <a:pt x="863600" y="4368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9" name="Freeform 1009"/>
          <p:cNvSpPr/>
          <p:nvPr/>
        </p:nvSpPr>
        <p:spPr>
          <a:xfrm>
            <a:off x="2827934" y="94911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0" name="Freeform 1010"/>
          <p:cNvSpPr/>
          <p:nvPr/>
        </p:nvSpPr>
        <p:spPr>
          <a:xfrm>
            <a:off x="3011525" y="94911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1" name="Freeform 1011"/>
          <p:cNvSpPr/>
          <p:nvPr/>
        </p:nvSpPr>
        <p:spPr>
          <a:xfrm>
            <a:off x="3405784" y="9491168"/>
            <a:ext cx="314350" cy="486054"/>
          </a:xfrm>
          <a:custGeom>
            <a:avLst/>
            <a:gdLst/>
            <a:ahLst/>
            <a:cxnLst/>
            <a:rect l="0" t="0" r="0" b="0"/>
            <a:pathLst>
              <a:path w="6045200" h="9347200">
                <a:moveTo>
                  <a:pt x="762000" y="3492500"/>
                </a:moveTo>
                <a:cubicBezTo>
                  <a:pt x="762000" y="3865034"/>
                  <a:pt x="812800" y="4218517"/>
                  <a:pt x="914400" y="4552950"/>
                </a:cubicBezTo>
                <a:cubicBezTo>
                  <a:pt x="1016000" y="4887384"/>
                  <a:pt x="1162050" y="5179484"/>
                  <a:pt x="1352550" y="5429250"/>
                </a:cubicBezTo>
                <a:cubicBezTo>
                  <a:pt x="1543050" y="5679017"/>
                  <a:pt x="1775883" y="5877984"/>
                  <a:pt x="2051050" y="6026150"/>
                </a:cubicBezTo>
                <a:cubicBezTo>
                  <a:pt x="2326216" y="6174317"/>
                  <a:pt x="2637366" y="6248400"/>
                  <a:pt x="2984500" y="6248400"/>
                </a:cubicBezTo>
                <a:cubicBezTo>
                  <a:pt x="3373966" y="6248400"/>
                  <a:pt x="3714750" y="6170084"/>
                  <a:pt x="4006850" y="6013450"/>
                </a:cubicBezTo>
                <a:cubicBezTo>
                  <a:pt x="4298950" y="5856817"/>
                  <a:pt x="4538133" y="5643034"/>
                  <a:pt x="4724400" y="5372100"/>
                </a:cubicBezTo>
                <a:cubicBezTo>
                  <a:pt x="4910666" y="5101167"/>
                  <a:pt x="5046133" y="4785784"/>
                  <a:pt x="5130800" y="4425950"/>
                </a:cubicBezTo>
                <a:cubicBezTo>
                  <a:pt x="5215466" y="4066117"/>
                  <a:pt x="5249333" y="3678767"/>
                  <a:pt x="5232400" y="3263900"/>
                </a:cubicBezTo>
                <a:cubicBezTo>
                  <a:pt x="5232400" y="2849034"/>
                  <a:pt x="5175250" y="2482850"/>
                  <a:pt x="5060950" y="2165350"/>
                </a:cubicBezTo>
                <a:cubicBezTo>
                  <a:pt x="4946650" y="1847850"/>
                  <a:pt x="4787900" y="1579034"/>
                  <a:pt x="4584700" y="1358900"/>
                </a:cubicBezTo>
                <a:cubicBezTo>
                  <a:pt x="4381500" y="1138767"/>
                  <a:pt x="4144433" y="971550"/>
                  <a:pt x="3873500" y="857250"/>
                </a:cubicBezTo>
                <a:cubicBezTo>
                  <a:pt x="3602566" y="742950"/>
                  <a:pt x="3306233" y="685800"/>
                  <a:pt x="2984500" y="685800"/>
                </a:cubicBezTo>
                <a:cubicBezTo>
                  <a:pt x="2628900" y="685800"/>
                  <a:pt x="2311400" y="757767"/>
                  <a:pt x="2032000" y="901700"/>
                </a:cubicBezTo>
                <a:cubicBezTo>
                  <a:pt x="1752600" y="1045634"/>
                  <a:pt x="1519766" y="1242484"/>
                  <a:pt x="1333500" y="1492250"/>
                </a:cubicBezTo>
                <a:cubicBezTo>
                  <a:pt x="1147233" y="1742017"/>
                  <a:pt x="1005416" y="2038350"/>
                  <a:pt x="908050" y="2381250"/>
                </a:cubicBezTo>
                <a:cubicBezTo>
                  <a:pt x="810683" y="2724150"/>
                  <a:pt x="762000" y="3094567"/>
                  <a:pt x="762000" y="3492500"/>
                </a:cubicBezTo>
                <a:close/>
                <a:moveTo>
                  <a:pt x="762000" y="9347200"/>
                </a:moveTo>
                <a:lnTo>
                  <a:pt x="0" y="93472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333500"/>
                </a:lnTo>
                <a:lnTo>
                  <a:pt x="787400" y="1333500"/>
                </a:lnTo>
                <a:cubicBezTo>
                  <a:pt x="897466" y="1121834"/>
                  <a:pt x="1039283" y="931334"/>
                  <a:pt x="1212850" y="762000"/>
                </a:cubicBezTo>
                <a:cubicBezTo>
                  <a:pt x="1386416" y="592667"/>
                  <a:pt x="1576916" y="452967"/>
                  <a:pt x="1784350" y="342900"/>
                </a:cubicBezTo>
                <a:cubicBezTo>
                  <a:pt x="1991783" y="232834"/>
                  <a:pt x="2205566" y="148167"/>
                  <a:pt x="2425700" y="88900"/>
                </a:cubicBezTo>
                <a:cubicBezTo>
                  <a:pt x="2645833" y="29634"/>
                  <a:pt x="2861733" y="0"/>
                  <a:pt x="3073400" y="0"/>
                </a:cubicBezTo>
                <a:cubicBezTo>
                  <a:pt x="3606800" y="0"/>
                  <a:pt x="4059766" y="88900"/>
                  <a:pt x="4432300" y="266700"/>
                </a:cubicBezTo>
                <a:cubicBezTo>
                  <a:pt x="4804833" y="444500"/>
                  <a:pt x="5111750" y="687917"/>
                  <a:pt x="5353050" y="996950"/>
                </a:cubicBezTo>
                <a:cubicBezTo>
                  <a:pt x="5594350" y="1305984"/>
                  <a:pt x="5770033" y="1672167"/>
                  <a:pt x="5880100" y="2095500"/>
                </a:cubicBezTo>
                <a:cubicBezTo>
                  <a:pt x="5990166" y="2518834"/>
                  <a:pt x="6045200" y="2971800"/>
                  <a:pt x="6045200" y="3454400"/>
                </a:cubicBezTo>
                <a:cubicBezTo>
                  <a:pt x="6045200" y="3911600"/>
                  <a:pt x="5985933" y="4351867"/>
                  <a:pt x="5867400" y="4775200"/>
                </a:cubicBezTo>
                <a:cubicBezTo>
                  <a:pt x="5748866" y="5198534"/>
                  <a:pt x="5568950" y="5568950"/>
                  <a:pt x="5327650" y="5886450"/>
                </a:cubicBezTo>
                <a:cubicBezTo>
                  <a:pt x="5086350" y="6203950"/>
                  <a:pt x="4781550" y="6457950"/>
                  <a:pt x="4413250" y="6648450"/>
                </a:cubicBezTo>
                <a:cubicBezTo>
                  <a:pt x="4044950" y="6838950"/>
                  <a:pt x="3611033" y="6934200"/>
                  <a:pt x="3111500" y="6934200"/>
                </a:cubicBezTo>
                <a:cubicBezTo>
                  <a:pt x="2645833" y="6934200"/>
                  <a:pt x="2199216" y="6830483"/>
                  <a:pt x="1771650" y="6623050"/>
                </a:cubicBezTo>
                <a:cubicBezTo>
                  <a:pt x="1344083" y="6415617"/>
                  <a:pt x="1007533" y="6108700"/>
                  <a:pt x="762000" y="57023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2" name="Freeform 1012"/>
          <p:cNvSpPr/>
          <p:nvPr/>
        </p:nvSpPr>
        <p:spPr>
          <a:xfrm>
            <a:off x="3786835" y="9491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3" name="Freeform 1013"/>
          <p:cNvSpPr/>
          <p:nvPr/>
        </p:nvSpPr>
        <p:spPr>
          <a:xfrm>
            <a:off x="4173829" y="9491168"/>
            <a:ext cx="152552" cy="351332"/>
          </a:xfrm>
          <a:custGeom>
            <a:avLst/>
            <a:gdLst/>
            <a:ahLst/>
            <a:cxnLst/>
            <a:rect l="0" t="0" r="0" b="0"/>
            <a:pathLst>
              <a:path w="2933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409700"/>
                </a:lnTo>
                <a:lnTo>
                  <a:pt x="787400" y="1409700"/>
                </a:lnTo>
                <a:cubicBezTo>
                  <a:pt x="999066" y="884767"/>
                  <a:pt x="1272116" y="518584"/>
                  <a:pt x="1606550" y="311150"/>
                </a:cubicBezTo>
                <a:cubicBezTo>
                  <a:pt x="1940983" y="103717"/>
                  <a:pt x="2383366" y="0"/>
                  <a:pt x="2933700" y="0"/>
                </a:cubicBezTo>
                <a:lnTo>
                  <a:pt x="2933700" y="825500"/>
                </a:lnTo>
                <a:cubicBezTo>
                  <a:pt x="2501900" y="817034"/>
                  <a:pt x="2146300" y="884767"/>
                  <a:pt x="1866900" y="1028700"/>
                </a:cubicBezTo>
                <a:cubicBezTo>
                  <a:pt x="1587500" y="1172634"/>
                  <a:pt x="1365250" y="1367367"/>
                  <a:pt x="1200150" y="1612900"/>
                </a:cubicBezTo>
                <a:cubicBezTo>
                  <a:pt x="1035050" y="1858434"/>
                  <a:pt x="920750" y="2148417"/>
                  <a:pt x="857250" y="2482850"/>
                </a:cubicBezTo>
                <a:cubicBezTo>
                  <a:pt x="793750" y="2817284"/>
                  <a:pt x="762000" y="3166534"/>
                  <a:pt x="762000" y="35306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4" name="Freeform 1014"/>
          <p:cNvSpPr/>
          <p:nvPr/>
        </p:nvSpPr>
        <p:spPr>
          <a:xfrm>
            <a:off x="4369308" y="9405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5" name="Freeform 1015"/>
          <p:cNvSpPr/>
          <p:nvPr/>
        </p:nvSpPr>
        <p:spPr>
          <a:xfrm>
            <a:off x="4591202" y="9367012"/>
            <a:ext cx="43586" cy="475488"/>
          </a:xfrm>
          <a:custGeom>
            <a:avLst/>
            <a:gdLst/>
            <a:ahLst/>
            <a:cxnLst/>
            <a:rect l="0" t="0" r="0" b="0"/>
            <a:pathLst>
              <a:path w="838200" h="9144000">
                <a:moveTo>
                  <a:pt x="38100" y="9144000"/>
                </a:moveTo>
                <a:lnTo>
                  <a:pt x="38100" y="2565400"/>
                </a:lnTo>
                <a:lnTo>
                  <a:pt x="800100" y="2565400"/>
                </a:lnTo>
                <a:lnTo>
                  <a:pt x="800100" y="9144000"/>
                </a:lnTo>
                <a:close/>
                <a:moveTo>
                  <a:pt x="0" y="1130300"/>
                </a:moveTo>
                <a:lnTo>
                  <a:pt x="0" y="0"/>
                </a:lnTo>
                <a:lnTo>
                  <a:pt x="838200" y="0"/>
                </a:lnTo>
                <a:lnTo>
                  <a:pt x="838200" y="11303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" name="Freeform 1016"/>
          <p:cNvSpPr/>
          <p:nvPr/>
        </p:nvSpPr>
        <p:spPr>
          <a:xfrm>
            <a:off x="4716018" y="9491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7" name="Freeform 1017"/>
          <p:cNvSpPr/>
          <p:nvPr/>
        </p:nvSpPr>
        <p:spPr>
          <a:xfrm>
            <a:off x="5083861" y="94911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8" name="Freeform 1018"/>
          <p:cNvSpPr/>
          <p:nvPr/>
        </p:nvSpPr>
        <p:spPr>
          <a:xfrm>
            <a:off x="5597652" y="94911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9" name="Freeform 1019"/>
          <p:cNvSpPr/>
          <p:nvPr/>
        </p:nvSpPr>
        <p:spPr>
          <a:xfrm>
            <a:off x="5982004" y="94911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0" name="Freeform 1020"/>
          <p:cNvSpPr/>
          <p:nvPr/>
        </p:nvSpPr>
        <p:spPr>
          <a:xfrm>
            <a:off x="6338621" y="93670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1" name="Freeform 1021"/>
          <p:cNvSpPr/>
          <p:nvPr/>
        </p:nvSpPr>
        <p:spPr>
          <a:xfrm>
            <a:off x="6940245" y="9367012"/>
            <a:ext cx="447090" cy="475488"/>
          </a:xfrm>
          <a:custGeom>
            <a:avLst/>
            <a:gdLst/>
            <a:ahLst/>
            <a:cxnLst/>
            <a:rect l="0" t="0" r="0" b="0"/>
            <a:pathLst>
              <a:path w="8597900" h="9144000">
                <a:moveTo>
                  <a:pt x="0" y="9144000"/>
                </a:moveTo>
                <a:lnTo>
                  <a:pt x="0" y="0"/>
                </a:lnTo>
                <a:lnTo>
                  <a:pt x="1320800" y="0"/>
                </a:lnTo>
                <a:lnTo>
                  <a:pt x="4318000" y="8064500"/>
                </a:lnTo>
                <a:lnTo>
                  <a:pt x="4343400" y="8064500"/>
                </a:lnTo>
                <a:lnTo>
                  <a:pt x="7289800" y="0"/>
                </a:lnTo>
                <a:lnTo>
                  <a:pt x="8597900" y="0"/>
                </a:lnTo>
                <a:lnTo>
                  <a:pt x="8597900" y="9144000"/>
                </a:lnTo>
                <a:lnTo>
                  <a:pt x="7734300" y="9144000"/>
                </a:lnTo>
                <a:lnTo>
                  <a:pt x="7734300" y="990600"/>
                </a:lnTo>
                <a:lnTo>
                  <a:pt x="7708900" y="990600"/>
                </a:lnTo>
                <a:lnTo>
                  <a:pt x="4711700" y="9144000"/>
                </a:lnTo>
                <a:lnTo>
                  <a:pt x="3898900" y="9144000"/>
                </a:lnTo>
                <a:lnTo>
                  <a:pt x="889000" y="990600"/>
                </a:lnTo>
                <a:lnTo>
                  <a:pt x="863600" y="99060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" name="Freeform 1022"/>
          <p:cNvSpPr/>
          <p:nvPr/>
        </p:nvSpPr>
        <p:spPr>
          <a:xfrm>
            <a:off x="7468565" y="9491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3" name="Freeform 1023"/>
          <p:cNvSpPr/>
          <p:nvPr/>
        </p:nvSpPr>
        <p:spPr>
          <a:xfrm>
            <a:off x="7819237" y="9405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4" name="Freeform 1024"/>
          <p:cNvSpPr/>
          <p:nvPr/>
        </p:nvSpPr>
        <p:spPr>
          <a:xfrm>
            <a:off x="8037169" y="9367012"/>
            <a:ext cx="271424" cy="475488"/>
          </a:xfrm>
          <a:custGeom>
            <a:avLst/>
            <a:gdLst/>
            <a:ahLst/>
            <a:cxnLst/>
            <a:rect l="0" t="0" r="0" b="0"/>
            <a:pathLst>
              <a:path w="5219700" h="9144000">
                <a:moveTo>
                  <a:pt x="0" y="9144000"/>
                </a:moveTo>
                <a:lnTo>
                  <a:pt x="0" y="0"/>
                </a:lnTo>
                <a:lnTo>
                  <a:pt x="762000" y="0"/>
                </a:lnTo>
                <a:lnTo>
                  <a:pt x="762000" y="3479800"/>
                </a:lnTo>
                <a:cubicBezTo>
                  <a:pt x="1066800" y="3158067"/>
                  <a:pt x="1382183" y="2895600"/>
                  <a:pt x="1708150" y="2692400"/>
                </a:cubicBezTo>
                <a:cubicBezTo>
                  <a:pt x="2034116" y="2489200"/>
                  <a:pt x="2425700" y="2387600"/>
                  <a:pt x="2882900" y="2387600"/>
                </a:cubicBezTo>
                <a:cubicBezTo>
                  <a:pt x="3289300" y="2387600"/>
                  <a:pt x="3666066" y="2457450"/>
                  <a:pt x="4013200" y="2597150"/>
                </a:cubicBezTo>
                <a:cubicBezTo>
                  <a:pt x="4360333" y="2736850"/>
                  <a:pt x="4652433" y="2980267"/>
                  <a:pt x="4889500" y="3327400"/>
                </a:cubicBezTo>
                <a:cubicBezTo>
                  <a:pt x="5050366" y="3564467"/>
                  <a:pt x="5145616" y="3807884"/>
                  <a:pt x="5175250" y="4057650"/>
                </a:cubicBezTo>
                <a:cubicBezTo>
                  <a:pt x="5204883" y="4307417"/>
                  <a:pt x="5219700" y="4567767"/>
                  <a:pt x="5219700" y="4838700"/>
                </a:cubicBezTo>
                <a:lnTo>
                  <a:pt x="5219700" y="9144000"/>
                </a:lnTo>
                <a:lnTo>
                  <a:pt x="4457700" y="9144000"/>
                </a:lnTo>
                <a:lnTo>
                  <a:pt x="4457700" y="4851400"/>
                </a:lnTo>
                <a:cubicBezTo>
                  <a:pt x="4457700" y="4258734"/>
                  <a:pt x="4326466" y="3814234"/>
                  <a:pt x="4064000" y="3517900"/>
                </a:cubicBezTo>
                <a:cubicBezTo>
                  <a:pt x="3801533" y="3221567"/>
                  <a:pt x="3365500" y="3073400"/>
                  <a:pt x="2755900" y="3073400"/>
                </a:cubicBezTo>
                <a:cubicBezTo>
                  <a:pt x="2518833" y="3073400"/>
                  <a:pt x="2302933" y="3109384"/>
                  <a:pt x="2108200" y="3181350"/>
                </a:cubicBezTo>
                <a:cubicBezTo>
                  <a:pt x="1913466" y="3253317"/>
                  <a:pt x="1737783" y="3348567"/>
                  <a:pt x="1581150" y="3467100"/>
                </a:cubicBezTo>
                <a:cubicBezTo>
                  <a:pt x="1424516" y="3585634"/>
                  <a:pt x="1291166" y="3721100"/>
                  <a:pt x="1181100" y="3873500"/>
                </a:cubicBezTo>
                <a:cubicBezTo>
                  <a:pt x="1071033" y="4025900"/>
                  <a:pt x="986366" y="4186767"/>
                  <a:pt x="927100" y="4356100"/>
                </a:cubicBezTo>
                <a:cubicBezTo>
                  <a:pt x="850900" y="4567767"/>
                  <a:pt x="804333" y="4770967"/>
                  <a:pt x="787400" y="4965700"/>
                </a:cubicBezTo>
                <a:cubicBezTo>
                  <a:pt x="770466" y="5160434"/>
                  <a:pt x="762000" y="5372100"/>
                  <a:pt x="762000" y="5600700"/>
                </a:cubicBezTo>
                <a:lnTo>
                  <a:pt x="7620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5" name="Freeform 1025"/>
          <p:cNvSpPr/>
          <p:nvPr/>
        </p:nvSpPr>
        <p:spPr>
          <a:xfrm>
            <a:off x="8381898" y="9491168"/>
            <a:ext cx="316992" cy="360578"/>
          </a:xfrm>
          <a:custGeom>
            <a:avLst/>
            <a:gdLst/>
            <a:ahLst/>
            <a:cxnLst/>
            <a:rect l="0" t="0" r="0" b="0"/>
            <a:pathLst>
              <a:path w="6096000" h="6934200">
                <a:moveTo>
                  <a:pt x="3048000" y="6934200"/>
                </a:moveTo>
                <a:cubicBezTo>
                  <a:pt x="2624666" y="6925733"/>
                  <a:pt x="2228850" y="6849533"/>
                  <a:pt x="1860550" y="6705600"/>
                </a:cubicBezTo>
                <a:cubicBezTo>
                  <a:pt x="1492250" y="6561667"/>
                  <a:pt x="1170516" y="6345767"/>
                  <a:pt x="895350" y="6057900"/>
                </a:cubicBezTo>
                <a:cubicBezTo>
                  <a:pt x="620183" y="5770034"/>
                  <a:pt x="402166" y="5410200"/>
                  <a:pt x="241300" y="4978400"/>
                </a:cubicBezTo>
                <a:cubicBezTo>
                  <a:pt x="80433" y="4546600"/>
                  <a:pt x="0" y="4042834"/>
                  <a:pt x="0" y="3467100"/>
                </a:cubicBezTo>
                <a:cubicBezTo>
                  <a:pt x="0" y="2984500"/>
                  <a:pt x="63500" y="2533650"/>
                  <a:pt x="190500" y="2114550"/>
                </a:cubicBezTo>
                <a:cubicBezTo>
                  <a:pt x="317500" y="1695450"/>
                  <a:pt x="508000" y="1329267"/>
                  <a:pt x="762000" y="1016000"/>
                </a:cubicBezTo>
                <a:cubicBezTo>
                  <a:pt x="1016000" y="702734"/>
                  <a:pt x="1333500" y="455084"/>
                  <a:pt x="1714500" y="273050"/>
                </a:cubicBezTo>
                <a:cubicBezTo>
                  <a:pt x="2095500" y="91017"/>
                  <a:pt x="2540000" y="0"/>
                  <a:pt x="3048000" y="0"/>
                </a:cubicBezTo>
                <a:cubicBezTo>
                  <a:pt x="3564466" y="0"/>
                  <a:pt x="4013200" y="91017"/>
                  <a:pt x="4394200" y="273050"/>
                </a:cubicBezTo>
                <a:cubicBezTo>
                  <a:pt x="4775200" y="455084"/>
                  <a:pt x="5092700" y="700617"/>
                  <a:pt x="5346700" y="1009650"/>
                </a:cubicBezTo>
                <a:cubicBezTo>
                  <a:pt x="5600700" y="1318684"/>
                  <a:pt x="5789083" y="1684867"/>
                  <a:pt x="5911850" y="2108200"/>
                </a:cubicBezTo>
                <a:cubicBezTo>
                  <a:pt x="6034616" y="2531534"/>
                  <a:pt x="6096000" y="2984500"/>
                  <a:pt x="6096000" y="3467100"/>
                </a:cubicBezTo>
                <a:cubicBezTo>
                  <a:pt x="6096000" y="3992034"/>
                  <a:pt x="6024033" y="4466167"/>
                  <a:pt x="5880100" y="4889500"/>
                </a:cubicBezTo>
                <a:cubicBezTo>
                  <a:pt x="5736166" y="5312834"/>
                  <a:pt x="5530850" y="5676900"/>
                  <a:pt x="5264150" y="5981700"/>
                </a:cubicBezTo>
                <a:cubicBezTo>
                  <a:pt x="4997450" y="6286500"/>
                  <a:pt x="4675716" y="6521450"/>
                  <a:pt x="4298950" y="6686550"/>
                </a:cubicBezTo>
                <a:cubicBezTo>
                  <a:pt x="3922183" y="6851650"/>
                  <a:pt x="3505200" y="6934200"/>
                  <a:pt x="3048000" y="6934200"/>
                </a:cubicBezTo>
                <a:close/>
                <a:moveTo>
                  <a:pt x="5283200" y="3467100"/>
                </a:moveTo>
                <a:cubicBezTo>
                  <a:pt x="5283200" y="3077634"/>
                  <a:pt x="5240866" y="2713567"/>
                  <a:pt x="5156200" y="2374900"/>
                </a:cubicBezTo>
                <a:cubicBezTo>
                  <a:pt x="5071533" y="2036234"/>
                  <a:pt x="4940300" y="1742017"/>
                  <a:pt x="4762500" y="1492250"/>
                </a:cubicBezTo>
                <a:cubicBezTo>
                  <a:pt x="4584700" y="1242484"/>
                  <a:pt x="4356100" y="1045634"/>
                  <a:pt x="4076700" y="901700"/>
                </a:cubicBezTo>
                <a:cubicBezTo>
                  <a:pt x="3797300" y="757767"/>
                  <a:pt x="3454400" y="685800"/>
                  <a:pt x="3048000" y="685800"/>
                </a:cubicBezTo>
                <a:cubicBezTo>
                  <a:pt x="2650066" y="685800"/>
                  <a:pt x="2309283" y="764117"/>
                  <a:pt x="2025650" y="920750"/>
                </a:cubicBezTo>
                <a:cubicBezTo>
                  <a:pt x="1742016" y="1077384"/>
                  <a:pt x="1511300" y="1284817"/>
                  <a:pt x="1333500" y="1543050"/>
                </a:cubicBezTo>
                <a:cubicBezTo>
                  <a:pt x="1155700" y="1801284"/>
                  <a:pt x="1024466" y="2097617"/>
                  <a:pt x="939800" y="2432050"/>
                </a:cubicBezTo>
                <a:cubicBezTo>
                  <a:pt x="855133" y="2766484"/>
                  <a:pt x="812800" y="3111500"/>
                  <a:pt x="812800" y="3467100"/>
                </a:cubicBezTo>
                <a:cubicBezTo>
                  <a:pt x="812800" y="3873500"/>
                  <a:pt x="861483" y="4248150"/>
                  <a:pt x="958850" y="4591050"/>
                </a:cubicBezTo>
                <a:cubicBezTo>
                  <a:pt x="1056216" y="4933950"/>
                  <a:pt x="1198033" y="5228167"/>
                  <a:pt x="1384300" y="5473700"/>
                </a:cubicBezTo>
                <a:cubicBezTo>
                  <a:pt x="1570566" y="5719234"/>
                  <a:pt x="1803400" y="5909734"/>
                  <a:pt x="2082800" y="6045200"/>
                </a:cubicBezTo>
                <a:cubicBezTo>
                  <a:pt x="2362200" y="6180667"/>
                  <a:pt x="2683933" y="6248400"/>
                  <a:pt x="3048000" y="6248400"/>
                </a:cubicBezTo>
                <a:cubicBezTo>
                  <a:pt x="3445933" y="6248400"/>
                  <a:pt x="3786716" y="6170084"/>
                  <a:pt x="4070350" y="6013450"/>
                </a:cubicBezTo>
                <a:cubicBezTo>
                  <a:pt x="4353983" y="5856817"/>
                  <a:pt x="4584700" y="5647267"/>
                  <a:pt x="4762500" y="5384800"/>
                </a:cubicBezTo>
                <a:cubicBezTo>
                  <a:pt x="4940300" y="5122334"/>
                  <a:pt x="5071533" y="4826000"/>
                  <a:pt x="5156200" y="4495800"/>
                </a:cubicBezTo>
                <a:cubicBezTo>
                  <a:pt x="5240866" y="4165600"/>
                  <a:pt x="5283200" y="3822700"/>
                  <a:pt x="5283200" y="3467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6" name="Freeform 1026"/>
          <p:cNvSpPr/>
          <p:nvPr/>
        </p:nvSpPr>
        <p:spPr>
          <a:xfrm>
            <a:off x="8760967" y="93670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7" name="Freeform 1027"/>
          <p:cNvSpPr/>
          <p:nvPr/>
        </p:nvSpPr>
        <p:spPr>
          <a:xfrm>
            <a:off x="9157868" y="94911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Freeform 1028"/>
          <p:cNvSpPr/>
          <p:nvPr/>
        </p:nvSpPr>
        <p:spPr>
          <a:xfrm>
            <a:off x="9677603" y="93544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2819400" y="0"/>
                </a:moveTo>
                <a:cubicBezTo>
                  <a:pt x="2209800" y="880534"/>
                  <a:pt x="1733550" y="1822450"/>
                  <a:pt x="1390650" y="2825750"/>
                </a:cubicBezTo>
                <a:cubicBezTo>
                  <a:pt x="1047750" y="3829050"/>
                  <a:pt x="876300" y="4868334"/>
                  <a:pt x="876300" y="5943600"/>
                </a:cubicBezTo>
                <a:cubicBezTo>
                  <a:pt x="876300" y="7001934"/>
                  <a:pt x="1054100" y="8026400"/>
                  <a:pt x="1409700" y="9017000"/>
                </a:cubicBezTo>
                <a:cubicBezTo>
                  <a:pt x="1765300" y="10007600"/>
                  <a:pt x="2235200" y="10938933"/>
                  <a:pt x="2819400" y="11811000"/>
                </a:cubicBezTo>
                <a:lnTo>
                  <a:pt x="2171700" y="11811000"/>
                </a:lnTo>
                <a:cubicBezTo>
                  <a:pt x="1824566" y="11328400"/>
                  <a:pt x="1515533" y="10860616"/>
                  <a:pt x="1244600" y="10407650"/>
                </a:cubicBezTo>
                <a:cubicBezTo>
                  <a:pt x="973666" y="9954683"/>
                  <a:pt x="745066" y="9493250"/>
                  <a:pt x="558800" y="9023350"/>
                </a:cubicBezTo>
                <a:cubicBezTo>
                  <a:pt x="372533" y="8553450"/>
                  <a:pt x="232833" y="8062384"/>
                  <a:pt x="139700" y="7550150"/>
                </a:cubicBezTo>
                <a:cubicBezTo>
                  <a:pt x="46566" y="7037917"/>
                  <a:pt x="0" y="6481234"/>
                  <a:pt x="0" y="5880100"/>
                </a:cubicBezTo>
                <a:cubicBezTo>
                  <a:pt x="0" y="5295900"/>
                  <a:pt x="48683" y="4747684"/>
                  <a:pt x="146050" y="4235450"/>
                </a:cubicBezTo>
                <a:cubicBezTo>
                  <a:pt x="243416" y="3723217"/>
                  <a:pt x="385233" y="3230034"/>
                  <a:pt x="571500" y="2755900"/>
                </a:cubicBezTo>
                <a:cubicBezTo>
                  <a:pt x="757766" y="2281767"/>
                  <a:pt x="984250" y="1818217"/>
                  <a:pt x="1250950" y="1365250"/>
                </a:cubicBezTo>
                <a:cubicBezTo>
                  <a:pt x="1517650" y="912284"/>
                  <a:pt x="1824566" y="457200"/>
                  <a:pt x="2171700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Freeform 1029"/>
          <p:cNvSpPr/>
          <p:nvPr/>
        </p:nvSpPr>
        <p:spPr>
          <a:xfrm>
            <a:off x="9898176" y="9367012"/>
            <a:ext cx="314350" cy="484733"/>
          </a:xfrm>
          <a:custGeom>
            <a:avLst/>
            <a:gdLst/>
            <a:ahLst/>
            <a:cxnLst/>
            <a:rect l="0" t="0" r="0" b="0"/>
            <a:pathLst>
              <a:path w="6045200" h="9321800">
                <a:moveTo>
                  <a:pt x="5283200" y="5829300"/>
                </a:moveTo>
                <a:cubicBezTo>
                  <a:pt x="5283200" y="5456767"/>
                  <a:pt x="5232400" y="5103284"/>
                  <a:pt x="5130800" y="4768850"/>
                </a:cubicBezTo>
                <a:cubicBezTo>
                  <a:pt x="5029200" y="4434417"/>
                  <a:pt x="4883150" y="4142317"/>
                  <a:pt x="4692650" y="3892550"/>
                </a:cubicBezTo>
                <a:cubicBezTo>
                  <a:pt x="4502150" y="3642784"/>
                  <a:pt x="4269316" y="3443817"/>
                  <a:pt x="3994150" y="3295650"/>
                </a:cubicBezTo>
                <a:cubicBezTo>
                  <a:pt x="3718983" y="3147484"/>
                  <a:pt x="3407833" y="3073400"/>
                  <a:pt x="3060700" y="3073400"/>
                </a:cubicBezTo>
                <a:cubicBezTo>
                  <a:pt x="2662766" y="3073400"/>
                  <a:pt x="2319866" y="3151717"/>
                  <a:pt x="2032000" y="3308350"/>
                </a:cubicBezTo>
                <a:cubicBezTo>
                  <a:pt x="1744133" y="3464984"/>
                  <a:pt x="1507066" y="3678767"/>
                  <a:pt x="1320800" y="3949700"/>
                </a:cubicBezTo>
                <a:cubicBezTo>
                  <a:pt x="1134533" y="4220634"/>
                  <a:pt x="999066" y="4536017"/>
                  <a:pt x="914400" y="4895850"/>
                </a:cubicBezTo>
                <a:cubicBezTo>
                  <a:pt x="829733" y="5255684"/>
                  <a:pt x="795866" y="5643034"/>
                  <a:pt x="812800" y="6057900"/>
                </a:cubicBezTo>
                <a:cubicBezTo>
                  <a:pt x="812800" y="6472767"/>
                  <a:pt x="869950" y="6838950"/>
                  <a:pt x="984250" y="7156450"/>
                </a:cubicBezTo>
                <a:cubicBezTo>
                  <a:pt x="1098550" y="7473950"/>
                  <a:pt x="1257300" y="7742767"/>
                  <a:pt x="1460500" y="7962900"/>
                </a:cubicBezTo>
                <a:cubicBezTo>
                  <a:pt x="1663700" y="8183034"/>
                  <a:pt x="1900766" y="8350250"/>
                  <a:pt x="2171700" y="8464550"/>
                </a:cubicBezTo>
                <a:cubicBezTo>
                  <a:pt x="2442633" y="8578850"/>
                  <a:pt x="2738966" y="8636000"/>
                  <a:pt x="3060700" y="8636000"/>
                </a:cubicBezTo>
                <a:cubicBezTo>
                  <a:pt x="3416300" y="8636000"/>
                  <a:pt x="3733800" y="8564034"/>
                  <a:pt x="4013200" y="8420100"/>
                </a:cubicBezTo>
                <a:cubicBezTo>
                  <a:pt x="4292600" y="8276167"/>
                  <a:pt x="4525433" y="8079317"/>
                  <a:pt x="4711700" y="7829550"/>
                </a:cubicBezTo>
                <a:cubicBezTo>
                  <a:pt x="4897966" y="7579784"/>
                  <a:pt x="5039783" y="7283450"/>
                  <a:pt x="5137150" y="6940550"/>
                </a:cubicBezTo>
                <a:cubicBezTo>
                  <a:pt x="5234516" y="6597650"/>
                  <a:pt x="5283200" y="6227234"/>
                  <a:pt x="5283200" y="5829300"/>
                </a:cubicBezTo>
                <a:close/>
                <a:moveTo>
                  <a:pt x="5283200" y="0"/>
                </a:moveTo>
                <a:lnTo>
                  <a:pt x="6045200" y="0"/>
                </a:lnTo>
                <a:lnTo>
                  <a:pt x="6045200" y="9144000"/>
                </a:lnTo>
                <a:lnTo>
                  <a:pt x="5283200" y="9144000"/>
                </a:lnTo>
                <a:lnTo>
                  <a:pt x="5283200" y="7988300"/>
                </a:lnTo>
                <a:lnTo>
                  <a:pt x="5257800" y="7988300"/>
                </a:lnTo>
                <a:cubicBezTo>
                  <a:pt x="5147733" y="8208434"/>
                  <a:pt x="5005916" y="8401050"/>
                  <a:pt x="4832350" y="8566150"/>
                </a:cubicBezTo>
                <a:cubicBezTo>
                  <a:pt x="4658783" y="8731250"/>
                  <a:pt x="4468283" y="8868834"/>
                  <a:pt x="4260850" y="8978900"/>
                </a:cubicBezTo>
                <a:cubicBezTo>
                  <a:pt x="4053416" y="9088967"/>
                  <a:pt x="3839633" y="9173633"/>
                  <a:pt x="3619500" y="9232900"/>
                </a:cubicBezTo>
                <a:cubicBezTo>
                  <a:pt x="3399366" y="9292166"/>
                  <a:pt x="3183466" y="9321800"/>
                  <a:pt x="2971800" y="9321800"/>
                </a:cubicBezTo>
                <a:cubicBezTo>
                  <a:pt x="2438400" y="9321800"/>
                  <a:pt x="1985433" y="9232900"/>
                  <a:pt x="1612900" y="9055100"/>
                </a:cubicBezTo>
                <a:cubicBezTo>
                  <a:pt x="1240366" y="8877300"/>
                  <a:pt x="933450" y="8633884"/>
                  <a:pt x="692150" y="8324850"/>
                </a:cubicBezTo>
                <a:cubicBezTo>
                  <a:pt x="450850" y="8015817"/>
                  <a:pt x="275166" y="7649634"/>
                  <a:pt x="165100" y="7226300"/>
                </a:cubicBezTo>
                <a:cubicBezTo>
                  <a:pt x="55033" y="6802967"/>
                  <a:pt x="0" y="6350000"/>
                  <a:pt x="0" y="5867400"/>
                </a:cubicBezTo>
                <a:cubicBezTo>
                  <a:pt x="0" y="5410200"/>
                  <a:pt x="59266" y="4969934"/>
                  <a:pt x="177800" y="4546600"/>
                </a:cubicBezTo>
                <a:cubicBezTo>
                  <a:pt x="296333" y="4123267"/>
                  <a:pt x="476250" y="3752850"/>
                  <a:pt x="717550" y="3435350"/>
                </a:cubicBezTo>
                <a:cubicBezTo>
                  <a:pt x="958850" y="3117850"/>
                  <a:pt x="1263650" y="2863850"/>
                  <a:pt x="1631950" y="2673350"/>
                </a:cubicBezTo>
                <a:cubicBezTo>
                  <a:pt x="2000250" y="2482850"/>
                  <a:pt x="2434166" y="2387600"/>
                  <a:pt x="2933700" y="2387600"/>
                </a:cubicBezTo>
                <a:cubicBezTo>
                  <a:pt x="3399366" y="2387600"/>
                  <a:pt x="3845983" y="2491317"/>
                  <a:pt x="4273550" y="2698750"/>
                </a:cubicBezTo>
                <a:cubicBezTo>
                  <a:pt x="4701116" y="2906184"/>
                  <a:pt x="5037666" y="3213100"/>
                  <a:pt x="5283200" y="3619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0" name="Freeform 1030"/>
          <p:cNvSpPr/>
          <p:nvPr/>
        </p:nvSpPr>
        <p:spPr>
          <a:xfrm>
            <a:off x="10295077" y="94911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1" name="Freeform 1031"/>
          <p:cNvSpPr/>
          <p:nvPr/>
        </p:nvSpPr>
        <p:spPr>
          <a:xfrm>
            <a:off x="10645089" y="9405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2" name="Freeform 1032"/>
          <p:cNvSpPr/>
          <p:nvPr/>
        </p:nvSpPr>
        <p:spPr>
          <a:xfrm>
            <a:off x="10845850" y="94911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Freeform 1033"/>
          <p:cNvSpPr/>
          <p:nvPr/>
        </p:nvSpPr>
        <p:spPr>
          <a:xfrm>
            <a:off x="11364264" y="9354465"/>
            <a:ext cx="192176" cy="547471"/>
          </a:xfrm>
          <a:custGeom>
            <a:avLst/>
            <a:gdLst/>
            <a:ahLst/>
            <a:cxnLst/>
            <a:rect l="0" t="0" r="0" b="0"/>
            <a:pathLst>
              <a:path w="3695700" h="10528300">
                <a:moveTo>
                  <a:pt x="711200" y="10528300"/>
                </a:moveTo>
                <a:lnTo>
                  <a:pt x="0" y="10528300"/>
                </a:lnTo>
                <a:lnTo>
                  <a:pt x="2984500" y="0"/>
                </a:lnTo>
                <a:lnTo>
                  <a:pt x="3695700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4" name="Freeform 1034"/>
          <p:cNvSpPr/>
          <p:nvPr/>
        </p:nvSpPr>
        <p:spPr>
          <a:xfrm>
            <a:off x="11763146" y="9491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Freeform 1035"/>
          <p:cNvSpPr/>
          <p:nvPr/>
        </p:nvSpPr>
        <p:spPr>
          <a:xfrm>
            <a:off x="12111837" y="9500413"/>
            <a:ext cx="307746" cy="342087"/>
          </a:xfrm>
          <a:custGeom>
            <a:avLst/>
            <a:gdLst/>
            <a:ahLst/>
            <a:cxnLst/>
            <a:rect l="0" t="0" r="0" b="0"/>
            <a:pathLst>
              <a:path w="5918200" h="6578600">
                <a:moveTo>
                  <a:pt x="0" y="0"/>
                </a:moveTo>
                <a:lnTo>
                  <a:pt x="825500" y="0"/>
                </a:lnTo>
                <a:lnTo>
                  <a:pt x="2959100" y="5638800"/>
                </a:lnTo>
                <a:lnTo>
                  <a:pt x="5092700" y="0"/>
                </a:lnTo>
                <a:lnTo>
                  <a:pt x="5918200" y="0"/>
                </a:lnTo>
                <a:lnTo>
                  <a:pt x="3365500" y="6578600"/>
                </a:lnTo>
                <a:lnTo>
                  <a:pt x="2514600" y="65786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6" name="Freeform 1036"/>
          <p:cNvSpPr/>
          <p:nvPr/>
        </p:nvSpPr>
        <p:spPr>
          <a:xfrm>
            <a:off x="12460529" y="94911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Freeform 1037"/>
          <p:cNvSpPr/>
          <p:nvPr/>
        </p:nvSpPr>
        <p:spPr>
          <a:xfrm>
            <a:off x="12845542" y="94911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8" name="Freeform 1038"/>
          <p:cNvSpPr/>
          <p:nvPr/>
        </p:nvSpPr>
        <p:spPr>
          <a:xfrm>
            <a:off x="13178382" y="94053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Freeform 1039"/>
          <p:cNvSpPr/>
          <p:nvPr/>
        </p:nvSpPr>
        <p:spPr>
          <a:xfrm>
            <a:off x="13379145" y="94911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0" name="Freeform 1040"/>
          <p:cNvSpPr/>
          <p:nvPr/>
        </p:nvSpPr>
        <p:spPr>
          <a:xfrm>
            <a:off x="13715949" y="9354465"/>
            <a:ext cx="146608" cy="614172"/>
          </a:xfrm>
          <a:custGeom>
            <a:avLst/>
            <a:gdLst/>
            <a:ahLst/>
            <a:cxnLst/>
            <a:rect l="0" t="0" r="0" b="0"/>
            <a:pathLst>
              <a:path w="2819400" h="11811000">
                <a:moveTo>
                  <a:pt x="0" y="11811000"/>
                </a:moveTo>
                <a:cubicBezTo>
                  <a:pt x="609600" y="10930466"/>
                  <a:pt x="1085850" y="9988550"/>
                  <a:pt x="1428750" y="8985250"/>
                </a:cubicBezTo>
                <a:cubicBezTo>
                  <a:pt x="1771650" y="7981950"/>
                  <a:pt x="1943100" y="6942667"/>
                  <a:pt x="1943100" y="5867400"/>
                </a:cubicBezTo>
                <a:cubicBezTo>
                  <a:pt x="1943100" y="4809067"/>
                  <a:pt x="1765300" y="3784600"/>
                  <a:pt x="1409700" y="2794000"/>
                </a:cubicBezTo>
                <a:cubicBezTo>
                  <a:pt x="1054100" y="1803400"/>
                  <a:pt x="584200" y="872067"/>
                  <a:pt x="0" y="0"/>
                </a:cubicBezTo>
                <a:lnTo>
                  <a:pt x="647700" y="0"/>
                </a:lnTo>
                <a:cubicBezTo>
                  <a:pt x="994833" y="482600"/>
                  <a:pt x="1303866" y="950384"/>
                  <a:pt x="1574800" y="1403350"/>
                </a:cubicBezTo>
                <a:cubicBezTo>
                  <a:pt x="1845733" y="1856317"/>
                  <a:pt x="2072216" y="2317750"/>
                  <a:pt x="2254250" y="2787650"/>
                </a:cubicBezTo>
                <a:cubicBezTo>
                  <a:pt x="2436283" y="3257550"/>
                  <a:pt x="2575983" y="3748617"/>
                  <a:pt x="2673350" y="4260850"/>
                </a:cubicBezTo>
                <a:cubicBezTo>
                  <a:pt x="2770716" y="4773084"/>
                  <a:pt x="2819400" y="5329767"/>
                  <a:pt x="2819400" y="5930900"/>
                </a:cubicBezTo>
                <a:cubicBezTo>
                  <a:pt x="2819400" y="6515100"/>
                  <a:pt x="2770716" y="7063317"/>
                  <a:pt x="2673350" y="7575550"/>
                </a:cubicBezTo>
                <a:cubicBezTo>
                  <a:pt x="2575983" y="8087784"/>
                  <a:pt x="2434166" y="8580967"/>
                  <a:pt x="2247900" y="9055100"/>
                </a:cubicBezTo>
                <a:cubicBezTo>
                  <a:pt x="2061633" y="9529233"/>
                  <a:pt x="1833033" y="9992783"/>
                  <a:pt x="1562100" y="10445750"/>
                </a:cubicBezTo>
                <a:cubicBezTo>
                  <a:pt x="1291166" y="10898716"/>
                  <a:pt x="986366" y="11353800"/>
                  <a:pt x="647700" y="11811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1"/>
          <p:cNvSpPr/>
          <p:nvPr/>
        </p:nvSpPr>
        <p:spPr>
          <a:xfrm>
            <a:off x="1739900" y="10681995"/>
            <a:ext cx="8380303" cy="849097"/>
          </a:xfrm>
          <a:prstGeom prst="rect">
            <a:avLst/>
          </a:prstGeom>
        </p:spPr>
      </p:sp>
      <p:sp>
        <p:nvSpPr>
          <p:cNvPr id="1042" name="Freeform 1042"/>
          <p:cNvSpPr/>
          <p:nvPr/>
        </p:nvSpPr>
        <p:spPr>
          <a:xfrm>
            <a:off x="1774571" y="11055121"/>
            <a:ext cx="178308" cy="178308"/>
          </a:xfrm>
          <a:custGeom>
            <a:avLst/>
            <a:gdLst/>
            <a:ahLst/>
            <a:cxnLst/>
            <a:rect l="0" t="0" r="0" b="0"/>
            <a:pathLst>
              <a:path w="4572000" h="4572000">
                <a:moveTo>
                  <a:pt x="4572000" y="2298700"/>
                </a:moveTo>
                <a:cubicBezTo>
                  <a:pt x="4572000" y="2611967"/>
                  <a:pt x="4512733" y="2906184"/>
                  <a:pt x="4394200" y="3181350"/>
                </a:cubicBezTo>
                <a:cubicBezTo>
                  <a:pt x="4275666" y="3456517"/>
                  <a:pt x="4110566" y="3697817"/>
                  <a:pt x="3898900" y="3905250"/>
                </a:cubicBezTo>
                <a:cubicBezTo>
                  <a:pt x="3687233" y="4112684"/>
                  <a:pt x="3441700" y="4275667"/>
                  <a:pt x="3162300" y="4394200"/>
                </a:cubicBezTo>
                <a:cubicBezTo>
                  <a:pt x="2882900" y="4512734"/>
                  <a:pt x="2586566" y="4572000"/>
                  <a:pt x="2273300" y="4572000"/>
                </a:cubicBezTo>
                <a:cubicBezTo>
                  <a:pt x="1960033" y="4572000"/>
                  <a:pt x="1665816" y="4512734"/>
                  <a:pt x="1390650" y="4394200"/>
                </a:cubicBezTo>
                <a:cubicBezTo>
                  <a:pt x="1115483" y="4275667"/>
                  <a:pt x="874183" y="4112684"/>
                  <a:pt x="666750" y="3905250"/>
                </a:cubicBezTo>
                <a:cubicBezTo>
                  <a:pt x="459316" y="3697817"/>
                  <a:pt x="296333" y="3456517"/>
                  <a:pt x="177800" y="3181350"/>
                </a:cubicBezTo>
                <a:cubicBezTo>
                  <a:pt x="59266" y="2906184"/>
                  <a:pt x="0" y="2611967"/>
                  <a:pt x="0" y="2298700"/>
                </a:cubicBezTo>
                <a:cubicBezTo>
                  <a:pt x="0" y="1985434"/>
                  <a:pt x="59266" y="1689100"/>
                  <a:pt x="177800" y="1409700"/>
                </a:cubicBezTo>
                <a:cubicBezTo>
                  <a:pt x="296333" y="1130300"/>
                  <a:pt x="459316" y="884767"/>
                  <a:pt x="666750" y="673100"/>
                </a:cubicBezTo>
                <a:cubicBezTo>
                  <a:pt x="874183" y="461434"/>
                  <a:pt x="1115483" y="296334"/>
                  <a:pt x="1390650" y="177800"/>
                </a:cubicBezTo>
                <a:cubicBezTo>
                  <a:pt x="1665816" y="59267"/>
                  <a:pt x="1960033" y="0"/>
                  <a:pt x="2273300" y="0"/>
                </a:cubicBezTo>
                <a:cubicBezTo>
                  <a:pt x="2586566" y="0"/>
                  <a:pt x="2882900" y="59267"/>
                  <a:pt x="3162300" y="177800"/>
                </a:cubicBezTo>
                <a:cubicBezTo>
                  <a:pt x="3441700" y="296334"/>
                  <a:pt x="3687233" y="461434"/>
                  <a:pt x="3898900" y="673100"/>
                </a:cubicBezTo>
                <a:cubicBezTo>
                  <a:pt x="4110566" y="884767"/>
                  <a:pt x="4275666" y="1130300"/>
                  <a:pt x="4394200" y="1409700"/>
                </a:cubicBezTo>
                <a:cubicBezTo>
                  <a:pt x="4512733" y="1689100"/>
                  <a:pt x="4572000" y="1985434"/>
                  <a:pt x="4572000" y="2298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4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3" name="Freeform 1043"/>
          <p:cNvSpPr/>
          <p:nvPr/>
        </p:nvSpPr>
        <p:spPr>
          <a:xfrm>
            <a:off x="2444242" y="10903712"/>
            <a:ext cx="44907" cy="475488"/>
          </a:xfrm>
          <a:custGeom>
            <a:avLst/>
            <a:gdLst/>
            <a:ahLst/>
            <a:cxnLst/>
            <a:rect l="0" t="0" r="0" b="0"/>
            <a:pathLst>
              <a:path w="863600" h="9144000">
                <a:moveTo>
                  <a:pt x="0" y="9144000"/>
                </a:moveTo>
                <a:lnTo>
                  <a:pt x="0" y="0"/>
                </a:lnTo>
                <a:lnTo>
                  <a:pt x="863600" y="0"/>
                </a:lnTo>
                <a:lnTo>
                  <a:pt x="86360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4" name="Freeform 1044"/>
          <p:cNvSpPr/>
          <p:nvPr/>
        </p:nvSpPr>
        <p:spPr>
          <a:xfrm>
            <a:off x="2606039" y="110278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" name="Freeform 1045"/>
          <p:cNvSpPr/>
          <p:nvPr/>
        </p:nvSpPr>
        <p:spPr>
          <a:xfrm>
            <a:off x="2956051" y="11027868"/>
            <a:ext cx="269443" cy="360578"/>
          </a:xfrm>
          <a:custGeom>
            <a:avLst/>
            <a:gdLst/>
            <a:ahLst/>
            <a:cxnLst/>
            <a:rect l="0" t="0" r="0" b="0"/>
            <a:pathLst>
              <a:path w="5181600" h="6934200">
                <a:moveTo>
                  <a:pt x="774700" y="4699000"/>
                </a:moveTo>
                <a:cubicBezTo>
                  <a:pt x="893233" y="5266267"/>
                  <a:pt x="1107016" y="5666317"/>
                  <a:pt x="1416050" y="5899150"/>
                </a:cubicBezTo>
                <a:cubicBezTo>
                  <a:pt x="1725083" y="6131984"/>
                  <a:pt x="2167466" y="6248400"/>
                  <a:pt x="2743200" y="6248400"/>
                </a:cubicBezTo>
                <a:cubicBezTo>
                  <a:pt x="3022600" y="6248400"/>
                  <a:pt x="3263900" y="6214534"/>
                  <a:pt x="3467100" y="6146800"/>
                </a:cubicBezTo>
                <a:cubicBezTo>
                  <a:pt x="3670300" y="6079067"/>
                  <a:pt x="3837516" y="5988050"/>
                  <a:pt x="3968750" y="5873750"/>
                </a:cubicBezTo>
                <a:cubicBezTo>
                  <a:pt x="4099983" y="5759450"/>
                  <a:pt x="4199466" y="5630334"/>
                  <a:pt x="4267200" y="5486400"/>
                </a:cubicBezTo>
                <a:cubicBezTo>
                  <a:pt x="4334933" y="5342467"/>
                  <a:pt x="4368800" y="5190067"/>
                  <a:pt x="4368800" y="5029200"/>
                </a:cubicBezTo>
                <a:cubicBezTo>
                  <a:pt x="4368800" y="4707467"/>
                  <a:pt x="4265083" y="4468284"/>
                  <a:pt x="4057650" y="4311650"/>
                </a:cubicBezTo>
                <a:cubicBezTo>
                  <a:pt x="3850216" y="4155017"/>
                  <a:pt x="3589866" y="4032250"/>
                  <a:pt x="3276600" y="3943350"/>
                </a:cubicBezTo>
                <a:cubicBezTo>
                  <a:pt x="2963333" y="3854450"/>
                  <a:pt x="2624666" y="3778250"/>
                  <a:pt x="2260600" y="3714750"/>
                </a:cubicBezTo>
                <a:cubicBezTo>
                  <a:pt x="1896533" y="3651250"/>
                  <a:pt x="1557866" y="3556000"/>
                  <a:pt x="1244600" y="3429000"/>
                </a:cubicBezTo>
                <a:cubicBezTo>
                  <a:pt x="931333" y="3302000"/>
                  <a:pt x="670983" y="3119967"/>
                  <a:pt x="463550" y="2882900"/>
                </a:cubicBezTo>
                <a:cubicBezTo>
                  <a:pt x="256116" y="2645834"/>
                  <a:pt x="152400" y="2311400"/>
                  <a:pt x="152400" y="1879600"/>
                </a:cubicBezTo>
                <a:cubicBezTo>
                  <a:pt x="152400" y="1329267"/>
                  <a:pt x="353483" y="878417"/>
                  <a:pt x="755650" y="527050"/>
                </a:cubicBezTo>
                <a:cubicBezTo>
                  <a:pt x="1157816" y="175684"/>
                  <a:pt x="1727200" y="0"/>
                  <a:pt x="2463800" y="0"/>
                </a:cubicBezTo>
                <a:cubicBezTo>
                  <a:pt x="3175000" y="0"/>
                  <a:pt x="3752850" y="158750"/>
                  <a:pt x="4197350" y="476250"/>
                </a:cubicBezTo>
                <a:cubicBezTo>
                  <a:pt x="4641850" y="793750"/>
                  <a:pt x="4910666" y="1325034"/>
                  <a:pt x="5003800" y="2070100"/>
                </a:cubicBezTo>
                <a:lnTo>
                  <a:pt x="4229100" y="2070100"/>
                </a:lnTo>
                <a:cubicBezTo>
                  <a:pt x="4161366" y="1562100"/>
                  <a:pt x="3968750" y="1204384"/>
                  <a:pt x="3651250" y="996950"/>
                </a:cubicBezTo>
                <a:cubicBezTo>
                  <a:pt x="3333750" y="789517"/>
                  <a:pt x="2933700" y="685800"/>
                  <a:pt x="2451100" y="685800"/>
                </a:cubicBezTo>
                <a:cubicBezTo>
                  <a:pt x="1968500" y="685800"/>
                  <a:pt x="1600200" y="789517"/>
                  <a:pt x="1346200" y="996950"/>
                </a:cubicBezTo>
                <a:cubicBezTo>
                  <a:pt x="1092200" y="1204384"/>
                  <a:pt x="965200" y="1477434"/>
                  <a:pt x="965200" y="1816100"/>
                </a:cubicBezTo>
                <a:cubicBezTo>
                  <a:pt x="965200" y="2112434"/>
                  <a:pt x="1068916" y="2338917"/>
                  <a:pt x="1276350" y="2495550"/>
                </a:cubicBezTo>
                <a:cubicBezTo>
                  <a:pt x="1483783" y="2652184"/>
                  <a:pt x="1744133" y="2779184"/>
                  <a:pt x="2057400" y="2876550"/>
                </a:cubicBezTo>
                <a:cubicBezTo>
                  <a:pt x="2370666" y="2973917"/>
                  <a:pt x="2709333" y="3060700"/>
                  <a:pt x="3073400" y="3136900"/>
                </a:cubicBezTo>
                <a:cubicBezTo>
                  <a:pt x="3437466" y="3213100"/>
                  <a:pt x="3776133" y="3321050"/>
                  <a:pt x="4089400" y="3460750"/>
                </a:cubicBezTo>
                <a:cubicBezTo>
                  <a:pt x="4402666" y="3600450"/>
                  <a:pt x="4663016" y="3788834"/>
                  <a:pt x="4870450" y="4025900"/>
                </a:cubicBezTo>
                <a:cubicBezTo>
                  <a:pt x="5077883" y="4262967"/>
                  <a:pt x="5181600" y="4593167"/>
                  <a:pt x="5181600" y="5016500"/>
                </a:cubicBezTo>
                <a:cubicBezTo>
                  <a:pt x="5181600" y="5329767"/>
                  <a:pt x="5113866" y="5607050"/>
                  <a:pt x="4978400" y="5848350"/>
                </a:cubicBezTo>
                <a:cubicBezTo>
                  <a:pt x="4842933" y="6089650"/>
                  <a:pt x="4656666" y="6290734"/>
                  <a:pt x="4419600" y="6451600"/>
                </a:cubicBezTo>
                <a:cubicBezTo>
                  <a:pt x="4182533" y="6612467"/>
                  <a:pt x="3901016" y="6733117"/>
                  <a:pt x="3575050" y="6813550"/>
                </a:cubicBezTo>
                <a:cubicBezTo>
                  <a:pt x="3249083" y="6893983"/>
                  <a:pt x="2891366" y="6934200"/>
                  <a:pt x="2501900" y="6934200"/>
                </a:cubicBezTo>
                <a:cubicBezTo>
                  <a:pt x="2112433" y="6934200"/>
                  <a:pt x="1767416" y="6877050"/>
                  <a:pt x="1466850" y="6762750"/>
                </a:cubicBezTo>
                <a:cubicBezTo>
                  <a:pt x="1166283" y="6648450"/>
                  <a:pt x="910166" y="6489700"/>
                  <a:pt x="698500" y="6286500"/>
                </a:cubicBezTo>
                <a:cubicBezTo>
                  <a:pt x="486833" y="6083300"/>
                  <a:pt x="321733" y="5846234"/>
                  <a:pt x="203200" y="5575300"/>
                </a:cubicBezTo>
                <a:cubicBezTo>
                  <a:pt x="84666" y="5304367"/>
                  <a:pt x="16933" y="5012267"/>
                  <a:pt x="0" y="46990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6" name="Freeform 1046"/>
          <p:cNvSpPr/>
          <p:nvPr/>
        </p:nvSpPr>
        <p:spPr>
          <a:xfrm>
            <a:off x="3269081" y="10942016"/>
            <a:ext cx="154533" cy="446430"/>
          </a:xfrm>
          <a:custGeom>
            <a:avLst/>
            <a:gdLst/>
            <a:ahLst/>
            <a:cxnLst/>
            <a:rect l="0" t="0" r="0" b="0"/>
            <a:pathLst>
              <a:path w="2971800" h="8585200">
                <a:moveTo>
                  <a:pt x="2971800" y="8432800"/>
                </a:moveTo>
                <a:cubicBezTo>
                  <a:pt x="2878666" y="8449733"/>
                  <a:pt x="2755900" y="8479366"/>
                  <a:pt x="2603500" y="8521700"/>
                </a:cubicBezTo>
                <a:cubicBezTo>
                  <a:pt x="2451100" y="8564033"/>
                  <a:pt x="2281766" y="8585200"/>
                  <a:pt x="2095500" y="8585200"/>
                </a:cubicBezTo>
                <a:cubicBezTo>
                  <a:pt x="1714500" y="8585200"/>
                  <a:pt x="1424516" y="8489950"/>
                  <a:pt x="1225550" y="8299450"/>
                </a:cubicBezTo>
                <a:cubicBezTo>
                  <a:pt x="1026583" y="8108950"/>
                  <a:pt x="927100" y="7768167"/>
                  <a:pt x="927100" y="7277100"/>
                </a:cubicBezTo>
                <a:lnTo>
                  <a:pt x="927100" y="2463800"/>
                </a:lnTo>
                <a:lnTo>
                  <a:pt x="0" y="2463800"/>
                </a:lnTo>
                <a:lnTo>
                  <a:pt x="0" y="1828800"/>
                </a:lnTo>
                <a:lnTo>
                  <a:pt x="927100" y="1828800"/>
                </a:lnTo>
                <a:lnTo>
                  <a:pt x="927100" y="0"/>
                </a:lnTo>
                <a:lnTo>
                  <a:pt x="1689100" y="0"/>
                </a:lnTo>
                <a:lnTo>
                  <a:pt x="1689100" y="1828800"/>
                </a:lnTo>
                <a:lnTo>
                  <a:pt x="2921000" y="1828800"/>
                </a:lnTo>
                <a:lnTo>
                  <a:pt x="2921000" y="2463800"/>
                </a:lnTo>
                <a:lnTo>
                  <a:pt x="1689100" y="2463800"/>
                </a:lnTo>
                <a:lnTo>
                  <a:pt x="1689100" y="6972300"/>
                </a:lnTo>
                <a:cubicBezTo>
                  <a:pt x="1689100" y="7133167"/>
                  <a:pt x="1693333" y="7272867"/>
                  <a:pt x="1701800" y="7391400"/>
                </a:cubicBezTo>
                <a:cubicBezTo>
                  <a:pt x="1710266" y="7509934"/>
                  <a:pt x="1735666" y="7607300"/>
                  <a:pt x="1778000" y="7683500"/>
                </a:cubicBezTo>
                <a:cubicBezTo>
                  <a:pt x="1820333" y="7759700"/>
                  <a:pt x="1885950" y="7814734"/>
                  <a:pt x="1974850" y="7848600"/>
                </a:cubicBezTo>
                <a:cubicBezTo>
                  <a:pt x="2063750" y="7882467"/>
                  <a:pt x="2188633" y="7899400"/>
                  <a:pt x="2349500" y="7899400"/>
                </a:cubicBezTo>
                <a:cubicBezTo>
                  <a:pt x="2451100" y="7899400"/>
                  <a:pt x="2554816" y="7890934"/>
                  <a:pt x="2660650" y="7874000"/>
                </a:cubicBezTo>
                <a:cubicBezTo>
                  <a:pt x="2766483" y="7857067"/>
                  <a:pt x="2870200" y="7835900"/>
                  <a:pt x="2971800" y="78105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7" name="Freeform 1047"/>
          <p:cNvSpPr/>
          <p:nvPr/>
        </p:nvSpPr>
        <p:spPr>
          <a:xfrm>
            <a:off x="3469843" y="11027868"/>
            <a:ext cx="322275" cy="360578"/>
          </a:xfrm>
          <a:custGeom>
            <a:avLst/>
            <a:gdLst/>
            <a:ahLst/>
            <a:cxnLst/>
            <a:rect l="0" t="0" r="0" b="0"/>
            <a:pathLst>
              <a:path w="6197600" h="6934200">
                <a:moveTo>
                  <a:pt x="4635500" y="3302000"/>
                </a:moveTo>
                <a:cubicBezTo>
                  <a:pt x="4313766" y="3437467"/>
                  <a:pt x="3987800" y="3526367"/>
                  <a:pt x="3657600" y="3568700"/>
                </a:cubicBezTo>
                <a:cubicBezTo>
                  <a:pt x="3327400" y="3611034"/>
                  <a:pt x="2997200" y="3644900"/>
                  <a:pt x="2667000" y="3670300"/>
                </a:cubicBezTo>
                <a:cubicBezTo>
                  <a:pt x="2082800" y="3712634"/>
                  <a:pt x="1627716" y="3843867"/>
                  <a:pt x="1301750" y="4064000"/>
                </a:cubicBezTo>
                <a:cubicBezTo>
                  <a:pt x="975783" y="4284134"/>
                  <a:pt x="812800" y="4618567"/>
                  <a:pt x="812800" y="5067300"/>
                </a:cubicBezTo>
                <a:cubicBezTo>
                  <a:pt x="812800" y="5270500"/>
                  <a:pt x="853016" y="5446184"/>
                  <a:pt x="933450" y="5594350"/>
                </a:cubicBezTo>
                <a:cubicBezTo>
                  <a:pt x="1013883" y="5742517"/>
                  <a:pt x="1119716" y="5865284"/>
                  <a:pt x="1250950" y="5962650"/>
                </a:cubicBezTo>
                <a:cubicBezTo>
                  <a:pt x="1382183" y="6060017"/>
                  <a:pt x="1534583" y="6131984"/>
                  <a:pt x="1708150" y="6178550"/>
                </a:cubicBezTo>
                <a:cubicBezTo>
                  <a:pt x="1881716" y="6225117"/>
                  <a:pt x="2057400" y="6248400"/>
                  <a:pt x="2235200" y="6248400"/>
                </a:cubicBezTo>
                <a:cubicBezTo>
                  <a:pt x="2540000" y="6248400"/>
                  <a:pt x="2836333" y="6210300"/>
                  <a:pt x="3124200" y="6134100"/>
                </a:cubicBezTo>
                <a:cubicBezTo>
                  <a:pt x="3412066" y="6057900"/>
                  <a:pt x="3668183" y="5941484"/>
                  <a:pt x="3892550" y="5784850"/>
                </a:cubicBezTo>
                <a:cubicBezTo>
                  <a:pt x="4116916" y="5628217"/>
                  <a:pt x="4296833" y="5429250"/>
                  <a:pt x="4432300" y="5187950"/>
                </a:cubicBezTo>
                <a:cubicBezTo>
                  <a:pt x="4567766" y="4946650"/>
                  <a:pt x="4635500" y="4660900"/>
                  <a:pt x="4635500" y="4330700"/>
                </a:cubicBezTo>
                <a:close/>
                <a:moveTo>
                  <a:pt x="3352800" y="2921000"/>
                </a:moveTo>
                <a:cubicBezTo>
                  <a:pt x="3496733" y="2904067"/>
                  <a:pt x="3668183" y="2878667"/>
                  <a:pt x="3867150" y="2844800"/>
                </a:cubicBezTo>
                <a:cubicBezTo>
                  <a:pt x="4066116" y="2810934"/>
                  <a:pt x="4229100" y="2764367"/>
                  <a:pt x="4356100" y="2705100"/>
                </a:cubicBezTo>
                <a:cubicBezTo>
                  <a:pt x="4483100" y="2645834"/>
                  <a:pt x="4561416" y="2546350"/>
                  <a:pt x="4591050" y="2406650"/>
                </a:cubicBezTo>
                <a:cubicBezTo>
                  <a:pt x="4620683" y="2266950"/>
                  <a:pt x="4635500" y="2137834"/>
                  <a:pt x="4635500" y="2019300"/>
                </a:cubicBezTo>
                <a:cubicBezTo>
                  <a:pt x="4635500" y="1629834"/>
                  <a:pt x="4510616" y="1310217"/>
                  <a:pt x="4260850" y="1060450"/>
                </a:cubicBezTo>
                <a:cubicBezTo>
                  <a:pt x="4011083" y="810684"/>
                  <a:pt x="3589866" y="685800"/>
                  <a:pt x="2997200" y="685800"/>
                </a:cubicBezTo>
                <a:cubicBezTo>
                  <a:pt x="2734733" y="685800"/>
                  <a:pt x="2493433" y="709084"/>
                  <a:pt x="2273300" y="755650"/>
                </a:cubicBezTo>
                <a:cubicBezTo>
                  <a:pt x="2053166" y="802217"/>
                  <a:pt x="1860550" y="882650"/>
                  <a:pt x="1695450" y="996950"/>
                </a:cubicBezTo>
                <a:cubicBezTo>
                  <a:pt x="1530350" y="1111250"/>
                  <a:pt x="1394883" y="1263650"/>
                  <a:pt x="1289050" y="1454150"/>
                </a:cubicBezTo>
                <a:cubicBezTo>
                  <a:pt x="1183216" y="1644650"/>
                  <a:pt x="1113366" y="1883834"/>
                  <a:pt x="1079500" y="2171700"/>
                </a:cubicBezTo>
                <a:lnTo>
                  <a:pt x="304800" y="2171700"/>
                </a:lnTo>
                <a:cubicBezTo>
                  <a:pt x="330200" y="1782234"/>
                  <a:pt x="419100" y="1449917"/>
                  <a:pt x="571500" y="1174750"/>
                </a:cubicBezTo>
                <a:cubicBezTo>
                  <a:pt x="723900" y="899584"/>
                  <a:pt x="920750" y="675217"/>
                  <a:pt x="1162050" y="501650"/>
                </a:cubicBezTo>
                <a:cubicBezTo>
                  <a:pt x="1403350" y="328084"/>
                  <a:pt x="1682750" y="201084"/>
                  <a:pt x="2000250" y="120650"/>
                </a:cubicBezTo>
                <a:cubicBezTo>
                  <a:pt x="2317750" y="40217"/>
                  <a:pt x="2654300" y="0"/>
                  <a:pt x="3009900" y="0"/>
                </a:cubicBezTo>
                <a:cubicBezTo>
                  <a:pt x="3340100" y="0"/>
                  <a:pt x="3651250" y="35984"/>
                  <a:pt x="3943350" y="107950"/>
                </a:cubicBezTo>
                <a:cubicBezTo>
                  <a:pt x="4235450" y="179917"/>
                  <a:pt x="4489450" y="294217"/>
                  <a:pt x="4705350" y="450850"/>
                </a:cubicBezTo>
                <a:cubicBezTo>
                  <a:pt x="4921250" y="607484"/>
                  <a:pt x="5090583" y="817034"/>
                  <a:pt x="5213350" y="1079500"/>
                </a:cubicBezTo>
                <a:cubicBezTo>
                  <a:pt x="5336116" y="1341967"/>
                  <a:pt x="5397500" y="1663700"/>
                  <a:pt x="5397500" y="2044700"/>
                </a:cubicBezTo>
                <a:lnTo>
                  <a:pt x="5397500" y="5626100"/>
                </a:lnTo>
                <a:cubicBezTo>
                  <a:pt x="5397500" y="5922434"/>
                  <a:pt x="5450416" y="6110817"/>
                  <a:pt x="5556250" y="6191250"/>
                </a:cubicBezTo>
                <a:cubicBezTo>
                  <a:pt x="5662083" y="6271684"/>
                  <a:pt x="5875866" y="6252634"/>
                  <a:pt x="6197600" y="6134100"/>
                </a:cubicBezTo>
                <a:lnTo>
                  <a:pt x="6197600" y="6731000"/>
                </a:lnTo>
                <a:cubicBezTo>
                  <a:pt x="6138333" y="6747934"/>
                  <a:pt x="6051550" y="6773333"/>
                  <a:pt x="5937250" y="6807200"/>
                </a:cubicBezTo>
                <a:cubicBezTo>
                  <a:pt x="5822950" y="6841066"/>
                  <a:pt x="5710766" y="6858000"/>
                  <a:pt x="5600700" y="6858000"/>
                </a:cubicBezTo>
                <a:cubicBezTo>
                  <a:pt x="5482166" y="6858000"/>
                  <a:pt x="5367866" y="6845300"/>
                  <a:pt x="5257800" y="6819900"/>
                </a:cubicBezTo>
                <a:cubicBezTo>
                  <a:pt x="5130800" y="6802966"/>
                  <a:pt x="5029200" y="6762750"/>
                  <a:pt x="4953000" y="6699250"/>
                </a:cubicBezTo>
                <a:cubicBezTo>
                  <a:pt x="4876800" y="6635750"/>
                  <a:pt x="4815416" y="6559550"/>
                  <a:pt x="4768850" y="6470650"/>
                </a:cubicBezTo>
                <a:cubicBezTo>
                  <a:pt x="4722283" y="6381750"/>
                  <a:pt x="4690533" y="6284384"/>
                  <a:pt x="4673600" y="6178550"/>
                </a:cubicBezTo>
                <a:cubicBezTo>
                  <a:pt x="4656666" y="6072717"/>
                  <a:pt x="4648200" y="5960534"/>
                  <a:pt x="4648200" y="5842000"/>
                </a:cubicBezTo>
                <a:cubicBezTo>
                  <a:pt x="4326466" y="6197600"/>
                  <a:pt x="3958166" y="6468534"/>
                  <a:pt x="3543300" y="6654800"/>
                </a:cubicBezTo>
                <a:cubicBezTo>
                  <a:pt x="3128433" y="6841066"/>
                  <a:pt x="2679700" y="6934200"/>
                  <a:pt x="2197100" y="6934200"/>
                </a:cubicBezTo>
                <a:cubicBezTo>
                  <a:pt x="1909233" y="6934200"/>
                  <a:pt x="1631950" y="6896100"/>
                  <a:pt x="1365250" y="6819900"/>
                </a:cubicBezTo>
                <a:cubicBezTo>
                  <a:pt x="1098550" y="6743700"/>
                  <a:pt x="863600" y="6625167"/>
                  <a:pt x="660400" y="6464300"/>
                </a:cubicBezTo>
                <a:cubicBezTo>
                  <a:pt x="457200" y="6303434"/>
                  <a:pt x="296333" y="6106584"/>
                  <a:pt x="177800" y="5873750"/>
                </a:cubicBezTo>
                <a:cubicBezTo>
                  <a:pt x="59266" y="5640917"/>
                  <a:pt x="0" y="5363634"/>
                  <a:pt x="0" y="5041900"/>
                </a:cubicBezTo>
                <a:cubicBezTo>
                  <a:pt x="0" y="3924300"/>
                  <a:pt x="766233" y="3263900"/>
                  <a:pt x="2298700" y="30607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" name="Freeform 1048"/>
          <p:cNvSpPr/>
          <p:nvPr/>
        </p:nvSpPr>
        <p:spPr>
          <a:xfrm>
            <a:off x="3854195" y="11027868"/>
            <a:ext cx="271424" cy="351332"/>
          </a:xfrm>
          <a:custGeom>
            <a:avLst/>
            <a:gdLst/>
            <a:ahLst/>
            <a:cxnLst/>
            <a:rect l="0" t="0" r="0" b="0"/>
            <a:pathLst>
              <a:path w="5219700" h="6756400">
                <a:moveTo>
                  <a:pt x="762000" y="6756400"/>
                </a:moveTo>
                <a:lnTo>
                  <a:pt x="0" y="6756400"/>
                </a:lnTo>
                <a:lnTo>
                  <a:pt x="0" y="177800"/>
                </a:lnTo>
                <a:lnTo>
                  <a:pt x="762000" y="177800"/>
                </a:lnTo>
                <a:lnTo>
                  <a:pt x="762000" y="1092200"/>
                </a:lnTo>
                <a:cubicBezTo>
                  <a:pt x="1066800" y="770467"/>
                  <a:pt x="1382183" y="508000"/>
                  <a:pt x="1708150" y="304800"/>
                </a:cubicBezTo>
                <a:cubicBezTo>
                  <a:pt x="2034116" y="101600"/>
                  <a:pt x="2425700" y="0"/>
                  <a:pt x="2882900" y="0"/>
                </a:cubicBezTo>
                <a:cubicBezTo>
                  <a:pt x="3289300" y="0"/>
                  <a:pt x="3666066" y="69850"/>
                  <a:pt x="4013200" y="209550"/>
                </a:cubicBezTo>
                <a:cubicBezTo>
                  <a:pt x="4360333" y="349250"/>
                  <a:pt x="4652433" y="592667"/>
                  <a:pt x="4889500" y="939800"/>
                </a:cubicBezTo>
                <a:cubicBezTo>
                  <a:pt x="5050366" y="1176867"/>
                  <a:pt x="5145616" y="1420284"/>
                  <a:pt x="5175250" y="1670050"/>
                </a:cubicBezTo>
                <a:cubicBezTo>
                  <a:pt x="5204883" y="1919817"/>
                  <a:pt x="5219700" y="2180167"/>
                  <a:pt x="5219700" y="2451100"/>
                </a:cubicBezTo>
                <a:lnTo>
                  <a:pt x="5219700" y="6756400"/>
                </a:lnTo>
                <a:lnTo>
                  <a:pt x="4457700" y="6756400"/>
                </a:lnTo>
                <a:lnTo>
                  <a:pt x="4457700" y="2463800"/>
                </a:lnTo>
                <a:cubicBezTo>
                  <a:pt x="4457700" y="1871134"/>
                  <a:pt x="4326466" y="1426634"/>
                  <a:pt x="4064000" y="1130300"/>
                </a:cubicBezTo>
                <a:cubicBezTo>
                  <a:pt x="3801533" y="833967"/>
                  <a:pt x="3365500" y="685800"/>
                  <a:pt x="2755900" y="685800"/>
                </a:cubicBezTo>
                <a:cubicBezTo>
                  <a:pt x="2518833" y="685800"/>
                  <a:pt x="2302933" y="721784"/>
                  <a:pt x="2108200" y="793750"/>
                </a:cubicBezTo>
                <a:cubicBezTo>
                  <a:pt x="1913466" y="865717"/>
                  <a:pt x="1737783" y="960967"/>
                  <a:pt x="1581150" y="1079500"/>
                </a:cubicBezTo>
                <a:cubicBezTo>
                  <a:pt x="1424516" y="1198034"/>
                  <a:pt x="1291166" y="1333500"/>
                  <a:pt x="1181100" y="1485900"/>
                </a:cubicBezTo>
                <a:cubicBezTo>
                  <a:pt x="1071033" y="1638300"/>
                  <a:pt x="986366" y="1799167"/>
                  <a:pt x="927100" y="1968500"/>
                </a:cubicBezTo>
                <a:cubicBezTo>
                  <a:pt x="850900" y="2180167"/>
                  <a:pt x="804333" y="2383367"/>
                  <a:pt x="787400" y="2578100"/>
                </a:cubicBezTo>
                <a:cubicBezTo>
                  <a:pt x="770466" y="2772834"/>
                  <a:pt x="762000" y="2984500"/>
                  <a:pt x="762000" y="32131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9" name="Freeform 1049"/>
          <p:cNvSpPr/>
          <p:nvPr/>
        </p:nvSpPr>
        <p:spPr>
          <a:xfrm>
            <a:off x="4204868" y="11027868"/>
            <a:ext cx="304444" cy="360578"/>
          </a:xfrm>
          <a:custGeom>
            <a:avLst/>
            <a:gdLst/>
            <a:ahLst/>
            <a:cxnLst/>
            <a:rect l="0" t="0" r="0" b="0"/>
            <a:pathLst>
              <a:path w="5854700" h="6934200">
                <a:moveTo>
                  <a:pt x="4978400" y="2247900"/>
                </a:moveTo>
                <a:cubicBezTo>
                  <a:pt x="4842933" y="1756834"/>
                  <a:pt x="4610100" y="1373717"/>
                  <a:pt x="4279900" y="1098550"/>
                </a:cubicBezTo>
                <a:cubicBezTo>
                  <a:pt x="3949700" y="823384"/>
                  <a:pt x="3530600" y="685800"/>
                  <a:pt x="3022600" y="685800"/>
                </a:cubicBezTo>
                <a:cubicBezTo>
                  <a:pt x="2633133" y="685800"/>
                  <a:pt x="2298700" y="766234"/>
                  <a:pt x="2019300" y="927100"/>
                </a:cubicBezTo>
                <a:cubicBezTo>
                  <a:pt x="1739900" y="1087967"/>
                  <a:pt x="1511300" y="1301750"/>
                  <a:pt x="1333500" y="1568450"/>
                </a:cubicBezTo>
                <a:cubicBezTo>
                  <a:pt x="1155700" y="1835150"/>
                  <a:pt x="1024466" y="2135717"/>
                  <a:pt x="939800" y="2470150"/>
                </a:cubicBezTo>
                <a:cubicBezTo>
                  <a:pt x="855133" y="2804584"/>
                  <a:pt x="812800" y="3141134"/>
                  <a:pt x="812800" y="3479800"/>
                </a:cubicBezTo>
                <a:cubicBezTo>
                  <a:pt x="812800" y="3826934"/>
                  <a:pt x="853016" y="4165600"/>
                  <a:pt x="933450" y="4495800"/>
                </a:cubicBezTo>
                <a:cubicBezTo>
                  <a:pt x="1013883" y="4826000"/>
                  <a:pt x="1143000" y="5122334"/>
                  <a:pt x="1320800" y="5384800"/>
                </a:cubicBezTo>
                <a:cubicBezTo>
                  <a:pt x="1498600" y="5647267"/>
                  <a:pt x="1727200" y="5856817"/>
                  <a:pt x="2006600" y="6013450"/>
                </a:cubicBezTo>
                <a:cubicBezTo>
                  <a:pt x="2286000" y="6170084"/>
                  <a:pt x="2624666" y="6248400"/>
                  <a:pt x="3022600" y="6248400"/>
                </a:cubicBezTo>
                <a:cubicBezTo>
                  <a:pt x="3589866" y="6248400"/>
                  <a:pt x="4044950" y="6091767"/>
                  <a:pt x="4387850" y="5778500"/>
                </a:cubicBezTo>
                <a:cubicBezTo>
                  <a:pt x="4730750" y="5465234"/>
                  <a:pt x="4948766" y="5033434"/>
                  <a:pt x="5041900" y="4483100"/>
                </a:cubicBezTo>
                <a:lnTo>
                  <a:pt x="5854700" y="4483100"/>
                </a:lnTo>
                <a:cubicBezTo>
                  <a:pt x="5786966" y="4847167"/>
                  <a:pt x="5679016" y="5179484"/>
                  <a:pt x="5530850" y="5480050"/>
                </a:cubicBezTo>
                <a:cubicBezTo>
                  <a:pt x="5382683" y="5780617"/>
                  <a:pt x="5192183" y="6038850"/>
                  <a:pt x="4959350" y="6254750"/>
                </a:cubicBezTo>
                <a:cubicBezTo>
                  <a:pt x="4726516" y="6470650"/>
                  <a:pt x="4449233" y="6637867"/>
                  <a:pt x="4127500" y="6756400"/>
                </a:cubicBezTo>
                <a:cubicBezTo>
                  <a:pt x="3805766" y="6874933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2034"/>
                  <a:pt x="177800" y="4838700"/>
                </a:cubicBezTo>
                <a:cubicBezTo>
                  <a:pt x="59266" y="4415367"/>
                  <a:pt x="0" y="3962400"/>
                  <a:pt x="0" y="3479800"/>
                </a:cubicBezTo>
                <a:cubicBezTo>
                  <a:pt x="0" y="3022600"/>
                  <a:pt x="65616" y="2584450"/>
                  <a:pt x="196850" y="2165350"/>
                </a:cubicBezTo>
                <a:cubicBezTo>
                  <a:pt x="328083" y="1746250"/>
                  <a:pt x="520700" y="1375834"/>
                  <a:pt x="774700" y="1054100"/>
                </a:cubicBezTo>
                <a:cubicBezTo>
                  <a:pt x="1028700" y="732367"/>
                  <a:pt x="1344083" y="476250"/>
                  <a:pt x="1720850" y="285750"/>
                </a:cubicBezTo>
                <a:cubicBezTo>
                  <a:pt x="2097616" y="95250"/>
                  <a:pt x="2531533" y="0"/>
                  <a:pt x="3022600" y="0"/>
                </a:cubicBezTo>
                <a:cubicBezTo>
                  <a:pt x="3784600" y="0"/>
                  <a:pt x="4400550" y="182034"/>
                  <a:pt x="4870450" y="546100"/>
                </a:cubicBezTo>
                <a:cubicBezTo>
                  <a:pt x="5340350" y="910167"/>
                  <a:pt x="5634566" y="1477434"/>
                  <a:pt x="5753100" y="2247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0" name="Freeform 1050"/>
          <p:cNvSpPr/>
          <p:nvPr/>
        </p:nvSpPr>
        <p:spPr>
          <a:xfrm>
            <a:off x="4570729" y="11027868"/>
            <a:ext cx="308186" cy="360578"/>
          </a:xfrm>
          <a:custGeom>
            <a:avLst/>
            <a:gdLst/>
            <a:ahLst/>
            <a:cxnLst/>
            <a:rect l="0" t="0" r="0" b="0"/>
            <a:pathLst>
              <a:path w="5926666" h="6934200">
                <a:moveTo>
                  <a:pt x="5105400" y="3009900"/>
                </a:moveTo>
                <a:cubicBezTo>
                  <a:pt x="5105400" y="2688167"/>
                  <a:pt x="5060950" y="2385484"/>
                  <a:pt x="4972050" y="2101850"/>
                </a:cubicBezTo>
                <a:cubicBezTo>
                  <a:pt x="4883150" y="1818217"/>
                  <a:pt x="4751916" y="1572684"/>
                  <a:pt x="4578350" y="1365250"/>
                </a:cubicBezTo>
                <a:cubicBezTo>
                  <a:pt x="4404783" y="1157817"/>
                  <a:pt x="4186766" y="992717"/>
                  <a:pt x="3924300" y="869950"/>
                </a:cubicBezTo>
                <a:cubicBezTo>
                  <a:pt x="3661833" y="747184"/>
                  <a:pt x="3361266" y="685800"/>
                  <a:pt x="3022600" y="685800"/>
                </a:cubicBezTo>
                <a:cubicBezTo>
                  <a:pt x="2683933" y="685800"/>
                  <a:pt x="2385483" y="749300"/>
                  <a:pt x="2127250" y="876300"/>
                </a:cubicBezTo>
                <a:cubicBezTo>
                  <a:pt x="1869016" y="1003300"/>
                  <a:pt x="1648883" y="1172634"/>
                  <a:pt x="1466850" y="1384300"/>
                </a:cubicBezTo>
                <a:cubicBezTo>
                  <a:pt x="1284816" y="1595967"/>
                  <a:pt x="1138766" y="1841500"/>
                  <a:pt x="1028700" y="2120900"/>
                </a:cubicBezTo>
                <a:cubicBezTo>
                  <a:pt x="918633" y="2400300"/>
                  <a:pt x="846666" y="2696634"/>
                  <a:pt x="812800" y="3009900"/>
                </a:cubicBezTo>
                <a:close/>
                <a:moveTo>
                  <a:pt x="812800" y="3644900"/>
                </a:moveTo>
                <a:cubicBezTo>
                  <a:pt x="812800" y="4000500"/>
                  <a:pt x="859366" y="4337050"/>
                  <a:pt x="952500" y="4654550"/>
                </a:cubicBezTo>
                <a:cubicBezTo>
                  <a:pt x="1045633" y="4972050"/>
                  <a:pt x="1183216" y="5247217"/>
                  <a:pt x="1365250" y="5480050"/>
                </a:cubicBezTo>
                <a:cubicBezTo>
                  <a:pt x="1547283" y="5712884"/>
                  <a:pt x="1778000" y="5899150"/>
                  <a:pt x="2057400" y="6038850"/>
                </a:cubicBezTo>
                <a:cubicBezTo>
                  <a:pt x="2336800" y="6178550"/>
                  <a:pt x="2658533" y="6248400"/>
                  <a:pt x="3022600" y="6248400"/>
                </a:cubicBezTo>
                <a:cubicBezTo>
                  <a:pt x="3522133" y="6248400"/>
                  <a:pt x="3949700" y="6117167"/>
                  <a:pt x="4305300" y="5854700"/>
                </a:cubicBezTo>
                <a:cubicBezTo>
                  <a:pt x="4660900" y="5592234"/>
                  <a:pt x="4897966" y="5219700"/>
                  <a:pt x="5016500" y="4737100"/>
                </a:cubicBezTo>
                <a:lnTo>
                  <a:pt x="5867400" y="4737100"/>
                </a:lnTo>
                <a:cubicBezTo>
                  <a:pt x="5774266" y="5050367"/>
                  <a:pt x="5651500" y="5340350"/>
                  <a:pt x="5499100" y="5607050"/>
                </a:cubicBezTo>
                <a:cubicBezTo>
                  <a:pt x="5346700" y="5873750"/>
                  <a:pt x="5156200" y="6106584"/>
                  <a:pt x="4927600" y="6305550"/>
                </a:cubicBezTo>
                <a:cubicBezTo>
                  <a:pt x="4699000" y="6504517"/>
                  <a:pt x="4428066" y="6659034"/>
                  <a:pt x="4114800" y="6769100"/>
                </a:cubicBezTo>
                <a:cubicBezTo>
                  <a:pt x="3801533" y="6879166"/>
                  <a:pt x="3437466" y="6934200"/>
                  <a:pt x="3022600" y="6934200"/>
                </a:cubicBezTo>
                <a:cubicBezTo>
                  <a:pt x="2497666" y="6934200"/>
                  <a:pt x="2044700" y="6845300"/>
                  <a:pt x="1663700" y="6667500"/>
                </a:cubicBezTo>
                <a:cubicBezTo>
                  <a:pt x="1282700" y="6489700"/>
                  <a:pt x="969433" y="6246284"/>
                  <a:pt x="723900" y="5937250"/>
                </a:cubicBezTo>
                <a:cubicBezTo>
                  <a:pt x="478366" y="5628217"/>
                  <a:pt x="296333" y="5264150"/>
                  <a:pt x="177800" y="4845050"/>
                </a:cubicBezTo>
                <a:cubicBezTo>
                  <a:pt x="59266" y="4425950"/>
                  <a:pt x="0" y="3975100"/>
                  <a:pt x="0" y="3492500"/>
                </a:cubicBezTo>
                <a:cubicBezTo>
                  <a:pt x="0" y="3009900"/>
                  <a:pt x="69850" y="2556934"/>
                  <a:pt x="209550" y="2133600"/>
                </a:cubicBezTo>
                <a:cubicBezTo>
                  <a:pt x="349250" y="1710267"/>
                  <a:pt x="548216" y="1339850"/>
                  <a:pt x="806450" y="1022350"/>
                </a:cubicBezTo>
                <a:cubicBezTo>
                  <a:pt x="1064683" y="704850"/>
                  <a:pt x="1380066" y="455084"/>
                  <a:pt x="1752600" y="273050"/>
                </a:cubicBezTo>
                <a:cubicBezTo>
                  <a:pt x="2125133" y="91017"/>
                  <a:pt x="2548466" y="0"/>
                  <a:pt x="3022600" y="0"/>
                </a:cubicBezTo>
                <a:cubicBezTo>
                  <a:pt x="3928533" y="0"/>
                  <a:pt x="4639733" y="311150"/>
                  <a:pt x="5156200" y="933450"/>
                </a:cubicBezTo>
                <a:cubicBezTo>
                  <a:pt x="5672666" y="1555750"/>
                  <a:pt x="5926666" y="2459567"/>
                  <a:pt x="5918200" y="364490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1" name="Freeform 1051"/>
          <p:cNvSpPr/>
          <p:nvPr/>
        </p:nvSpPr>
        <p:spPr>
          <a:xfrm>
            <a:off x="5142089" y="10903712"/>
            <a:ext cx="334719" cy="475488"/>
          </a:xfrm>
          <a:custGeom>
            <a:avLst/>
            <a:gdLst/>
            <a:ahLst/>
            <a:cxnLst/>
            <a:rect l="0" t="0" r="0" b="0"/>
            <a:pathLst>
              <a:path w="6436916" h="9144000">
                <a:moveTo>
                  <a:pt x="0" y="0"/>
                </a:moveTo>
                <a:lnTo>
                  <a:pt x="1909961" y="0"/>
                </a:lnTo>
                <a:lnTo>
                  <a:pt x="1909961" y="7505700"/>
                </a:lnTo>
                <a:lnTo>
                  <a:pt x="6436916" y="7505700"/>
                </a:lnTo>
                <a:lnTo>
                  <a:pt x="6436916" y="9144000"/>
                </a:lnTo>
                <a:lnTo>
                  <a:pt x="0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2" name="Freeform 1052"/>
          <p:cNvSpPr/>
          <p:nvPr/>
        </p:nvSpPr>
        <p:spPr>
          <a:xfrm>
            <a:off x="5539332" y="10901071"/>
            <a:ext cx="93198" cy="478129"/>
          </a:xfrm>
          <a:custGeom>
            <a:avLst/>
            <a:gdLst/>
            <a:ahLst/>
            <a:cxnLst/>
            <a:rect l="0" t="0" r="0" b="0"/>
            <a:pathLst>
              <a:path w="1792288" h="9194800">
                <a:moveTo>
                  <a:pt x="1792288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1792288" y="0"/>
                </a:lnTo>
                <a:close/>
                <a:moveTo>
                  <a:pt x="0" y="2438400"/>
                </a:moveTo>
                <a:lnTo>
                  <a:pt x="1792288" y="2438400"/>
                </a:lnTo>
                <a:lnTo>
                  <a:pt x="1792288" y="9194800"/>
                </a:lnTo>
                <a:lnTo>
                  <a:pt x="0" y="91948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Freeform 1053"/>
          <p:cNvSpPr/>
          <p:nvPr/>
        </p:nvSpPr>
        <p:spPr>
          <a:xfrm>
            <a:off x="5685386" y="10899090"/>
            <a:ext cx="203155" cy="480110"/>
          </a:xfrm>
          <a:custGeom>
            <a:avLst/>
            <a:gdLst/>
            <a:ahLst/>
            <a:cxnLst/>
            <a:rect l="0" t="0" r="0" b="0"/>
            <a:pathLst>
              <a:path w="3906837" h="9232900">
                <a:moveTo>
                  <a:pt x="3187501" y="0"/>
                </a:moveTo>
                <a:cubicBezTo>
                  <a:pt x="3299155" y="0"/>
                  <a:pt x="3400425" y="2117"/>
                  <a:pt x="3491309" y="6350"/>
                </a:cubicBezTo>
                <a:cubicBezTo>
                  <a:pt x="3582325" y="10584"/>
                  <a:pt x="3706349" y="16934"/>
                  <a:pt x="3863379" y="25400"/>
                </a:cubicBezTo>
                <a:lnTo>
                  <a:pt x="3863379" y="1460500"/>
                </a:lnTo>
                <a:cubicBezTo>
                  <a:pt x="3764160" y="1460500"/>
                  <a:pt x="3597738" y="1457458"/>
                  <a:pt x="3364110" y="1451372"/>
                </a:cubicBezTo>
                <a:cubicBezTo>
                  <a:pt x="3130616" y="1445155"/>
                  <a:pt x="2969418" y="1496815"/>
                  <a:pt x="2880518" y="1606352"/>
                </a:cubicBezTo>
                <a:cubicBezTo>
                  <a:pt x="2791618" y="1715890"/>
                  <a:pt x="2747168" y="1836871"/>
                  <a:pt x="2747168" y="1969294"/>
                </a:cubicBezTo>
                <a:cubicBezTo>
                  <a:pt x="2747168" y="2101586"/>
                  <a:pt x="2747168" y="2291821"/>
                  <a:pt x="2747168" y="2540000"/>
                </a:cubicBezTo>
                <a:lnTo>
                  <a:pt x="3906837" y="2540000"/>
                </a:lnTo>
                <a:lnTo>
                  <a:pt x="3906837" y="3784600"/>
                </a:lnTo>
                <a:lnTo>
                  <a:pt x="2747168" y="3784600"/>
                </a:lnTo>
                <a:lnTo>
                  <a:pt x="2747168" y="9232900"/>
                </a:lnTo>
                <a:lnTo>
                  <a:pt x="986035" y="9232900"/>
                </a:lnTo>
                <a:lnTo>
                  <a:pt x="986035" y="3784600"/>
                </a:lnTo>
                <a:lnTo>
                  <a:pt x="0" y="3784600"/>
                </a:lnTo>
                <a:lnTo>
                  <a:pt x="0" y="2540000"/>
                </a:lnTo>
                <a:lnTo>
                  <a:pt x="967382" y="2540000"/>
                </a:lnTo>
                <a:lnTo>
                  <a:pt x="967382" y="2102049"/>
                </a:lnTo>
                <a:cubicBezTo>
                  <a:pt x="967382" y="1372328"/>
                  <a:pt x="1089355" y="869818"/>
                  <a:pt x="1333301" y="594519"/>
                </a:cubicBezTo>
                <a:cubicBezTo>
                  <a:pt x="1589682" y="198174"/>
                  <a:pt x="2207749" y="0"/>
                  <a:pt x="3187501" y="0"/>
                </a:cubicBez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4" name="Freeform 1054"/>
          <p:cNvSpPr/>
          <p:nvPr/>
        </p:nvSpPr>
        <p:spPr>
          <a:xfrm>
            <a:off x="5913688" y="110186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5" name="Freeform 1055"/>
          <p:cNvSpPr/>
          <p:nvPr/>
        </p:nvSpPr>
        <p:spPr>
          <a:xfrm>
            <a:off x="6288741" y="110186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6" name="Freeform 1056"/>
          <p:cNvSpPr/>
          <p:nvPr/>
        </p:nvSpPr>
        <p:spPr>
          <a:xfrm>
            <a:off x="6639927" y="11018622"/>
            <a:ext cx="349227" cy="502564"/>
          </a:xfrm>
          <a:custGeom>
            <a:avLst/>
            <a:gdLst/>
            <a:ahLst/>
            <a:cxnLst/>
            <a:rect l="0" t="0" r="0" b="0"/>
            <a:pathLst>
              <a:path w="6715918" h="9664700">
                <a:moveTo>
                  <a:pt x="967382" y="8242300"/>
                </a:moveTo>
                <a:lnTo>
                  <a:pt x="1190625" y="8255000"/>
                </a:lnTo>
                <a:cubicBezTo>
                  <a:pt x="1364323" y="8263466"/>
                  <a:pt x="1529688" y="8257182"/>
                  <a:pt x="1686718" y="8236148"/>
                </a:cubicBezTo>
                <a:cubicBezTo>
                  <a:pt x="1843881" y="8215114"/>
                  <a:pt x="1976172" y="8166695"/>
                  <a:pt x="2083593" y="8090892"/>
                </a:cubicBezTo>
                <a:cubicBezTo>
                  <a:pt x="2186913" y="8019454"/>
                  <a:pt x="2283023" y="7870097"/>
                  <a:pt x="2371923" y="7642820"/>
                </a:cubicBezTo>
                <a:cubicBezTo>
                  <a:pt x="2460823" y="7415675"/>
                  <a:pt x="2497005" y="7276835"/>
                  <a:pt x="2480468" y="7226300"/>
                </a:cubicBezTo>
                <a:lnTo>
                  <a:pt x="0" y="177800"/>
                </a:lnTo>
                <a:lnTo>
                  <a:pt x="1965920" y="177800"/>
                </a:lnTo>
                <a:lnTo>
                  <a:pt x="3441700" y="5161360"/>
                </a:lnTo>
                <a:lnTo>
                  <a:pt x="4836914" y="177800"/>
                </a:lnTo>
                <a:lnTo>
                  <a:pt x="6715918" y="177800"/>
                </a:lnTo>
                <a:lnTo>
                  <a:pt x="4396779" y="6822679"/>
                </a:lnTo>
                <a:cubicBezTo>
                  <a:pt x="3950295" y="8102335"/>
                  <a:pt x="3596811" y="8895887"/>
                  <a:pt x="3336329" y="9203332"/>
                </a:cubicBezTo>
                <a:cubicBezTo>
                  <a:pt x="3075847" y="9510910"/>
                  <a:pt x="2554948" y="9664700"/>
                  <a:pt x="1773634" y="9664700"/>
                </a:cubicBezTo>
                <a:cubicBezTo>
                  <a:pt x="1616471" y="9664700"/>
                  <a:pt x="1490331" y="9663641"/>
                  <a:pt x="1395214" y="9661525"/>
                </a:cubicBezTo>
                <a:cubicBezTo>
                  <a:pt x="1300228" y="9659408"/>
                  <a:pt x="1157618" y="9652000"/>
                  <a:pt x="967382" y="9639300"/>
                </a:cubicBezTo>
                <a:close/>
                <a:moveTo>
                  <a:pt x="3361134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7" name="Freeform 1057"/>
          <p:cNvSpPr/>
          <p:nvPr/>
        </p:nvSpPr>
        <p:spPr>
          <a:xfrm>
            <a:off x="7023370" y="11018622"/>
            <a:ext cx="324070" cy="372465"/>
          </a:xfrm>
          <a:custGeom>
            <a:avLst/>
            <a:gdLst/>
            <a:ahLst/>
            <a:cxnLst/>
            <a:rect l="0" t="0" r="0" b="0"/>
            <a:pathLst>
              <a:path w="6232128" h="7162800">
                <a:moveTo>
                  <a:pt x="4421386" y="2590800"/>
                </a:moveTo>
                <a:cubicBezTo>
                  <a:pt x="4388313" y="2338388"/>
                  <a:pt x="4303581" y="2110846"/>
                  <a:pt x="4167188" y="1908175"/>
                </a:cubicBezTo>
                <a:cubicBezTo>
                  <a:pt x="3968750" y="1635125"/>
                  <a:pt x="3660709" y="1498600"/>
                  <a:pt x="3243064" y="1498600"/>
                </a:cubicBezTo>
                <a:cubicBezTo>
                  <a:pt x="2647752" y="1498600"/>
                  <a:pt x="2240558" y="1794405"/>
                  <a:pt x="2021483" y="2386013"/>
                </a:cubicBezTo>
                <a:cubicBezTo>
                  <a:pt x="1905728" y="2701264"/>
                  <a:pt x="1847850" y="3120232"/>
                  <a:pt x="1847850" y="3642916"/>
                </a:cubicBezTo>
                <a:cubicBezTo>
                  <a:pt x="1847850" y="4140730"/>
                  <a:pt x="1905728" y="4541044"/>
                  <a:pt x="2021483" y="4843860"/>
                </a:cubicBezTo>
                <a:cubicBezTo>
                  <a:pt x="2232356" y="5407687"/>
                  <a:pt x="2629231" y="5689600"/>
                  <a:pt x="3212108" y="5689600"/>
                </a:cubicBezTo>
                <a:cubicBezTo>
                  <a:pt x="3625652" y="5689600"/>
                  <a:pt x="3919207" y="5577682"/>
                  <a:pt x="4092774" y="5353844"/>
                </a:cubicBezTo>
                <a:cubicBezTo>
                  <a:pt x="4266473" y="5129874"/>
                  <a:pt x="4371909" y="4839627"/>
                  <a:pt x="4409083" y="4483100"/>
                </a:cubicBezTo>
                <a:lnTo>
                  <a:pt x="6213475" y="4483100"/>
                </a:lnTo>
                <a:cubicBezTo>
                  <a:pt x="6172200" y="5019411"/>
                  <a:pt x="5977930" y="5526882"/>
                  <a:pt x="5630664" y="6005513"/>
                </a:cubicBezTo>
                <a:cubicBezTo>
                  <a:pt x="5076627" y="6777038"/>
                  <a:pt x="4255956" y="7162800"/>
                  <a:pt x="3168650" y="7162800"/>
                </a:cubicBezTo>
                <a:cubicBezTo>
                  <a:pt x="2081478" y="7162800"/>
                  <a:pt x="1281576" y="6841596"/>
                  <a:pt x="768946" y="6199188"/>
                </a:cubicBezTo>
                <a:cubicBezTo>
                  <a:pt x="256315" y="5556780"/>
                  <a:pt x="0" y="4719307"/>
                  <a:pt x="0" y="3686771"/>
                </a:cubicBezTo>
                <a:cubicBezTo>
                  <a:pt x="0" y="2521678"/>
                  <a:pt x="283171" y="1615943"/>
                  <a:pt x="849511" y="969566"/>
                </a:cubicBezTo>
                <a:cubicBezTo>
                  <a:pt x="1415852" y="323189"/>
                  <a:pt x="2197233" y="0"/>
                  <a:pt x="3193653" y="0"/>
                </a:cubicBezTo>
                <a:cubicBezTo>
                  <a:pt x="4041114" y="0"/>
                  <a:pt x="4734587" y="190566"/>
                  <a:pt x="5274072" y="571699"/>
                </a:cubicBezTo>
                <a:cubicBezTo>
                  <a:pt x="5813557" y="952699"/>
                  <a:pt x="6132910" y="1625733"/>
                  <a:pt x="6232128" y="2590800"/>
                </a:cubicBezTo>
                <a:close/>
                <a:moveTo>
                  <a:pt x="3224610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8" name="Freeform 1058"/>
          <p:cNvSpPr/>
          <p:nvPr/>
        </p:nvSpPr>
        <p:spPr>
          <a:xfrm>
            <a:off x="7412612" y="10904373"/>
            <a:ext cx="91898" cy="474827"/>
          </a:xfrm>
          <a:custGeom>
            <a:avLst/>
            <a:gdLst/>
            <a:ahLst/>
            <a:cxnLst/>
            <a:rect l="0" t="0" r="0" b="0"/>
            <a:pathLst>
              <a:path w="1767284" h="9131300">
                <a:moveTo>
                  <a:pt x="1767284" y="9131300"/>
                </a:moveTo>
                <a:lnTo>
                  <a:pt x="0" y="9131300"/>
                </a:lnTo>
                <a:lnTo>
                  <a:pt x="0" y="0"/>
                </a:lnTo>
                <a:lnTo>
                  <a:pt x="1767284" y="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9" name="Freeform 1059"/>
          <p:cNvSpPr/>
          <p:nvPr/>
        </p:nvSpPr>
        <p:spPr>
          <a:xfrm>
            <a:off x="7566405" y="11018622"/>
            <a:ext cx="333536" cy="372465"/>
          </a:xfrm>
          <a:custGeom>
            <a:avLst/>
            <a:gdLst/>
            <a:ahLst/>
            <a:cxnLst/>
            <a:rect l="0" t="0" r="0" b="0"/>
            <a:pathLst>
              <a:path w="6414161" h="7162800">
                <a:moveTo>
                  <a:pt x="3199805" y="1473200"/>
                </a:moveTo>
                <a:cubicBezTo>
                  <a:pt x="2790494" y="1473200"/>
                  <a:pt x="2473193" y="1598745"/>
                  <a:pt x="2247900" y="1849835"/>
                </a:cubicBezTo>
                <a:cubicBezTo>
                  <a:pt x="2022608" y="2100792"/>
                  <a:pt x="1880989" y="2440914"/>
                  <a:pt x="1823046" y="2870200"/>
                </a:cubicBezTo>
                <a:lnTo>
                  <a:pt x="4570214" y="2870200"/>
                </a:lnTo>
                <a:cubicBezTo>
                  <a:pt x="4541242" y="2412604"/>
                  <a:pt x="4399624" y="2065404"/>
                  <a:pt x="4145360" y="1828602"/>
                </a:cubicBezTo>
                <a:cubicBezTo>
                  <a:pt x="3891095" y="1591668"/>
                  <a:pt x="3575910" y="1473200"/>
                  <a:pt x="3199805" y="1473200"/>
                </a:cubicBezTo>
                <a:close/>
                <a:moveTo>
                  <a:pt x="3199805" y="0"/>
                </a:moveTo>
                <a:cubicBezTo>
                  <a:pt x="3762045" y="0"/>
                  <a:pt x="4268457" y="105503"/>
                  <a:pt x="4719042" y="316508"/>
                </a:cubicBezTo>
                <a:cubicBezTo>
                  <a:pt x="5169760" y="527381"/>
                  <a:pt x="5541831" y="860293"/>
                  <a:pt x="5835253" y="1315244"/>
                </a:cubicBezTo>
                <a:cubicBezTo>
                  <a:pt x="6099837" y="1716485"/>
                  <a:pt x="6271419" y="2181821"/>
                  <a:pt x="6350000" y="2711252"/>
                </a:cubicBezTo>
                <a:cubicBezTo>
                  <a:pt x="6395508" y="3021476"/>
                  <a:pt x="6414161" y="3468159"/>
                  <a:pt x="6405960" y="4051300"/>
                </a:cubicBezTo>
                <a:lnTo>
                  <a:pt x="1779786" y="4051300"/>
                </a:lnTo>
                <a:cubicBezTo>
                  <a:pt x="1804525" y="4727575"/>
                  <a:pt x="2017448" y="5201841"/>
                  <a:pt x="2418556" y="5474097"/>
                </a:cubicBezTo>
                <a:cubicBezTo>
                  <a:pt x="2662370" y="5643166"/>
                  <a:pt x="2955859" y="5727700"/>
                  <a:pt x="3299024" y="5727700"/>
                </a:cubicBezTo>
                <a:cubicBezTo>
                  <a:pt x="3662826" y="5727700"/>
                  <a:pt x="3958431" y="5624381"/>
                  <a:pt x="4185841" y="5417741"/>
                </a:cubicBezTo>
                <a:cubicBezTo>
                  <a:pt x="4309798" y="5306219"/>
                  <a:pt x="4419335" y="5151306"/>
                  <a:pt x="4514453" y="4953000"/>
                </a:cubicBezTo>
                <a:lnTo>
                  <a:pt x="6319044" y="4953000"/>
                </a:lnTo>
                <a:cubicBezTo>
                  <a:pt x="6273536" y="5354373"/>
                  <a:pt x="6064779" y="5761964"/>
                  <a:pt x="5692775" y="6175772"/>
                </a:cubicBezTo>
                <a:cubicBezTo>
                  <a:pt x="5113999" y="6833791"/>
                  <a:pt x="4303713" y="7162800"/>
                  <a:pt x="3261916" y="7162800"/>
                </a:cubicBezTo>
                <a:cubicBezTo>
                  <a:pt x="2402020" y="7162800"/>
                  <a:pt x="1643393" y="6885782"/>
                  <a:pt x="986036" y="6331744"/>
                </a:cubicBezTo>
                <a:cubicBezTo>
                  <a:pt x="328679" y="5777707"/>
                  <a:pt x="0" y="4876404"/>
                  <a:pt x="0" y="3627835"/>
                </a:cubicBezTo>
                <a:cubicBezTo>
                  <a:pt x="0" y="2457847"/>
                  <a:pt x="296598" y="1560711"/>
                  <a:pt x="889794" y="936427"/>
                </a:cubicBezTo>
                <a:cubicBezTo>
                  <a:pt x="1483122" y="312143"/>
                  <a:pt x="2253126" y="0"/>
                  <a:pt x="3199805" y="0"/>
                </a:cubicBezTo>
                <a:close/>
                <a:moveTo>
                  <a:pt x="3323828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0" name="Freeform 1060"/>
          <p:cNvSpPr/>
          <p:nvPr/>
        </p:nvSpPr>
        <p:spPr>
          <a:xfrm>
            <a:off x="8151684" y="10903712"/>
            <a:ext cx="382753" cy="475488"/>
          </a:xfrm>
          <a:custGeom>
            <a:avLst/>
            <a:gdLst/>
            <a:ahLst/>
            <a:cxnLst/>
            <a:rect l="0" t="0" r="0" b="0"/>
            <a:pathLst>
              <a:path w="7360642" h="9144000">
                <a:moveTo>
                  <a:pt x="0" y="9144000"/>
                </a:moveTo>
                <a:lnTo>
                  <a:pt x="0" y="0"/>
                </a:lnTo>
                <a:lnTo>
                  <a:pt x="1891308" y="0"/>
                </a:lnTo>
                <a:lnTo>
                  <a:pt x="1891308" y="3492500"/>
                </a:lnTo>
                <a:lnTo>
                  <a:pt x="5463183" y="3492500"/>
                </a:lnTo>
                <a:lnTo>
                  <a:pt x="5463183" y="0"/>
                </a:lnTo>
                <a:lnTo>
                  <a:pt x="7360642" y="0"/>
                </a:lnTo>
                <a:lnTo>
                  <a:pt x="7360642" y="9144000"/>
                </a:lnTo>
                <a:lnTo>
                  <a:pt x="5463183" y="9144000"/>
                </a:lnTo>
                <a:lnTo>
                  <a:pt x="5463183" y="5067300"/>
                </a:lnTo>
                <a:lnTo>
                  <a:pt x="1891308" y="5067300"/>
                </a:lnTo>
                <a:lnTo>
                  <a:pt x="1891308" y="91440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" name="Freeform 1061"/>
          <p:cNvSpPr/>
          <p:nvPr/>
        </p:nvSpPr>
        <p:spPr>
          <a:xfrm>
            <a:off x="8600249" y="110166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" name="Freeform 1062"/>
          <p:cNvSpPr/>
          <p:nvPr/>
        </p:nvSpPr>
        <p:spPr>
          <a:xfrm>
            <a:off x="9003621" y="11016641"/>
            <a:ext cx="359216" cy="374446"/>
          </a:xfrm>
          <a:custGeom>
            <a:avLst/>
            <a:gdLst/>
            <a:ahLst/>
            <a:cxnLst/>
            <a:rect l="0" t="0" r="0" b="0"/>
            <a:pathLst>
              <a:path w="6908006" h="7200900">
                <a:moveTo>
                  <a:pt x="3447852" y="5727700"/>
                </a:moveTo>
                <a:cubicBezTo>
                  <a:pt x="3964583" y="5727700"/>
                  <a:pt x="4361392" y="5544014"/>
                  <a:pt x="4638278" y="5176640"/>
                </a:cubicBezTo>
                <a:cubicBezTo>
                  <a:pt x="4915297" y="4809266"/>
                  <a:pt x="5053806" y="4287044"/>
                  <a:pt x="5053806" y="3609975"/>
                </a:cubicBezTo>
                <a:cubicBezTo>
                  <a:pt x="5053806" y="2933039"/>
                  <a:pt x="4915297" y="2411942"/>
                  <a:pt x="4638278" y="2046685"/>
                </a:cubicBezTo>
                <a:cubicBezTo>
                  <a:pt x="4361392" y="1681295"/>
                  <a:pt x="3964583" y="1498600"/>
                  <a:pt x="3447852" y="1498600"/>
                </a:cubicBezTo>
                <a:cubicBezTo>
                  <a:pt x="2931120" y="1498600"/>
                  <a:pt x="2533187" y="1681295"/>
                  <a:pt x="2254052" y="2046685"/>
                </a:cubicBezTo>
                <a:cubicBezTo>
                  <a:pt x="1975049" y="2411942"/>
                  <a:pt x="1835547" y="2933039"/>
                  <a:pt x="1835547" y="3609975"/>
                </a:cubicBezTo>
                <a:cubicBezTo>
                  <a:pt x="1835547" y="4287044"/>
                  <a:pt x="1975049" y="4809266"/>
                  <a:pt x="2254052" y="5176640"/>
                </a:cubicBezTo>
                <a:cubicBezTo>
                  <a:pt x="2533187" y="5544014"/>
                  <a:pt x="2931120" y="5727700"/>
                  <a:pt x="3447852" y="5727700"/>
                </a:cubicBezTo>
                <a:close/>
                <a:moveTo>
                  <a:pt x="6908006" y="3603625"/>
                </a:moveTo>
                <a:cubicBezTo>
                  <a:pt x="6908006" y="4594225"/>
                  <a:pt x="6622719" y="5441421"/>
                  <a:pt x="6052145" y="6145213"/>
                </a:cubicBezTo>
                <a:cubicBezTo>
                  <a:pt x="5481704" y="6849005"/>
                  <a:pt x="4615656" y="7200900"/>
                  <a:pt x="3454003" y="7200900"/>
                </a:cubicBezTo>
                <a:cubicBezTo>
                  <a:pt x="2292350" y="7200900"/>
                  <a:pt x="1426236" y="6849005"/>
                  <a:pt x="855663" y="6145213"/>
                </a:cubicBezTo>
                <a:cubicBezTo>
                  <a:pt x="285221" y="5441421"/>
                  <a:pt x="0" y="4594225"/>
                  <a:pt x="0" y="3603625"/>
                </a:cubicBezTo>
                <a:cubicBezTo>
                  <a:pt x="0" y="2629430"/>
                  <a:pt x="285221" y="1785276"/>
                  <a:pt x="855663" y="1071166"/>
                </a:cubicBezTo>
                <a:cubicBezTo>
                  <a:pt x="1426236" y="357055"/>
                  <a:pt x="2292350" y="0"/>
                  <a:pt x="3454003" y="0"/>
                </a:cubicBezTo>
                <a:cubicBezTo>
                  <a:pt x="4615656" y="0"/>
                  <a:pt x="5481704" y="357055"/>
                  <a:pt x="6052145" y="1071166"/>
                </a:cubicBezTo>
                <a:cubicBezTo>
                  <a:pt x="6622719" y="1785276"/>
                  <a:pt x="6908006" y="2629430"/>
                  <a:pt x="6908006" y="3603625"/>
                </a:cubicBezTo>
                <a:close/>
                <a:moveTo>
                  <a:pt x="3454003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3" name="Freeform 1063"/>
          <p:cNvSpPr/>
          <p:nvPr/>
        </p:nvSpPr>
        <p:spPr>
          <a:xfrm>
            <a:off x="9427631" y="10905694"/>
            <a:ext cx="323420" cy="473506"/>
          </a:xfrm>
          <a:custGeom>
            <a:avLst/>
            <a:gdLst/>
            <a:ahLst/>
            <a:cxnLst/>
            <a:rect l="0" t="0" r="0" b="0"/>
            <a:pathLst>
              <a:path w="6219627" h="9105900">
                <a:moveTo>
                  <a:pt x="0" y="0"/>
                </a:moveTo>
                <a:lnTo>
                  <a:pt x="1736328" y="0"/>
                </a:lnTo>
                <a:lnTo>
                  <a:pt x="1736328" y="4916488"/>
                </a:lnTo>
                <a:lnTo>
                  <a:pt x="3937595" y="2374900"/>
                </a:lnTo>
                <a:lnTo>
                  <a:pt x="6126758" y="2374900"/>
                </a:lnTo>
                <a:lnTo>
                  <a:pt x="3763963" y="4896247"/>
                </a:lnTo>
                <a:lnTo>
                  <a:pt x="6219627" y="9105900"/>
                </a:lnTo>
                <a:lnTo>
                  <a:pt x="4086424" y="9105900"/>
                </a:lnTo>
                <a:lnTo>
                  <a:pt x="2464594" y="6214666"/>
                </a:lnTo>
                <a:lnTo>
                  <a:pt x="1736328" y="6978055"/>
                </a:lnTo>
                <a:lnTo>
                  <a:pt x="1736328" y="9105900"/>
                </a:lnTo>
                <a:lnTo>
                  <a:pt x="0" y="9105900"/>
                </a:lnTo>
                <a:close/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4" name="Freeform 1064"/>
          <p:cNvSpPr/>
          <p:nvPr/>
        </p:nvSpPr>
        <p:spPr>
          <a:xfrm>
            <a:off x="9774307" y="11017962"/>
            <a:ext cx="320840" cy="373126"/>
          </a:xfrm>
          <a:custGeom>
            <a:avLst/>
            <a:gdLst/>
            <a:ahLst/>
            <a:cxnLst/>
            <a:rect l="0" t="0" r="0" b="0"/>
            <a:pathLst>
              <a:path w="6170017" h="7175500">
                <a:moveTo>
                  <a:pt x="1792089" y="4787900"/>
                </a:moveTo>
                <a:cubicBezTo>
                  <a:pt x="1829263" y="5103813"/>
                  <a:pt x="1909895" y="5328246"/>
                  <a:pt x="2033984" y="5461199"/>
                </a:cubicBezTo>
                <a:cubicBezTo>
                  <a:pt x="2253059" y="5698133"/>
                  <a:pt x="2658136" y="5816600"/>
                  <a:pt x="3249216" y="5816600"/>
                </a:cubicBezTo>
                <a:cubicBezTo>
                  <a:pt x="3596481" y="5816600"/>
                  <a:pt x="3872442" y="5764742"/>
                  <a:pt x="4077097" y="5661025"/>
                </a:cubicBezTo>
                <a:cubicBezTo>
                  <a:pt x="4281752" y="5557177"/>
                  <a:pt x="4384080" y="5401469"/>
                  <a:pt x="4384080" y="5193904"/>
                </a:cubicBezTo>
                <a:cubicBezTo>
                  <a:pt x="4384080" y="4994540"/>
                  <a:pt x="4301398" y="4843000"/>
                  <a:pt x="4136033" y="4739283"/>
                </a:cubicBezTo>
                <a:cubicBezTo>
                  <a:pt x="3970668" y="4635434"/>
                  <a:pt x="3356769" y="4457502"/>
                  <a:pt x="2294334" y="4205486"/>
                </a:cubicBezTo>
                <a:cubicBezTo>
                  <a:pt x="1529556" y="4015516"/>
                  <a:pt x="990071" y="3778052"/>
                  <a:pt x="675878" y="3493096"/>
                </a:cubicBezTo>
                <a:cubicBezTo>
                  <a:pt x="361685" y="3212373"/>
                  <a:pt x="204589" y="2807759"/>
                  <a:pt x="204589" y="2279254"/>
                </a:cubicBezTo>
                <a:cubicBezTo>
                  <a:pt x="204589" y="1655763"/>
                  <a:pt x="449527" y="1120048"/>
                  <a:pt x="939403" y="672108"/>
                </a:cubicBezTo>
                <a:cubicBezTo>
                  <a:pt x="1429279" y="224036"/>
                  <a:pt x="2118651" y="0"/>
                  <a:pt x="3007519" y="0"/>
                </a:cubicBezTo>
                <a:cubicBezTo>
                  <a:pt x="3850878" y="0"/>
                  <a:pt x="4538134" y="168275"/>
                  <a:pt x="5069284" y="504825"/>
                </a:cubicBezTo>
                <a:cubicBezTo>
                  <a:pt x="5600568" y="841243"/>
                  <a:pt x="5905500" y="1422268"/>
                  <a:pt x="5984081" y="2247900"/>
                </a:cubicBezTo>
                <a:lnTo>
                  <a:pt x="4216797" y="2247900"/>
                </a:lnTo>
                <a:cubicBezTo>
                  <a:pt x="4191926" y="2019830"/>
                  <a:pt x="4127831" y="1839516"/>
                  <a:pt x="4024511" y="1706960"/>
                </a:cubicBezTo>
                <a:cubicBezTo>
                  <a:pt x="3830174" y="1466454"/>
                  <a:pt x="3499445" y="1346200"/>
                  <a:pt x="3032324" y="1346200"/>
                </a:cubicBezTo>
                <a:cubicBezTo>
                  <a:pt x="2647884" y="1346200"/>
                  <a:pt x="2373974" y="1406261"/>
                  <a:pt x="2210594" y="1526382"/>
                </a:cubicBezTo>
                <a:cubicBezTo>
                  <a:pt x="2047346" y="1646503"/>
                  <a:pt x="1965722" y="1787327"/>
                  <a:pt x="1965722" y="1948855"/>
                </a:cubicBezTo>
                <a:cubicBezTo>
                  <a:pt x="1965722" y="2151790"/>
                  <a:pt x="2052571" y="2298833"/>
                  <a:pt x="2226270" y="2389982"/>
                </a:cubicBezTo>
                <a:cubicBezTo>
                  <a:pt x="2399837" y="2485232"/>
                  <a:pt x="3013737" y="2648480"/>
                  <a:pt x="4067969" y="2879725"/>
                </a:cubicBezTo>
                <a:cubicBezTo>
                  <a:pt x="4770702" y="3044958"/>
                  <a:pt x="5297752" y="3294923"/>
                  <a:pt x="5649119" y="3629621"/>
                </a:cubicBezTo>
                <a:cubicBezTo>
                  <a:pt x="5996384" y="3968552"/>
                  <a:pt x="6170017" y="4392150"/>
                  <a:pt x="6170017" y="4900415"/>
                </a:cubicBezTo>
                <a:cubicBezTo>
                  <a:pt x="6170017" y="5569943"/>
                  <a:pt x="5920912" y="6116506"/>
                  <a:pt x="5422702" y="6540104"/>
                </a:cubicBezTo>
                <a:cubicBezTo>
                  <a:pt x="4924624" y="6963701"/>
                  <a:pt x="4154686" y="7175500"/>
                  <a:pt x="3112889" y="7175500"/>
                </a:cubicBezTo>
                <a:cubicBezTo>
                  <a:pt x="2050455" y="7175500"/>
                  <a:pt x="1266031" y="6951199"/>
                  <a:pt x="759619" y="6502599"/>
                </a:cubicBezTo>
                <a:cubicBezTo>
                  <a:pt x="253206" y="6053998"/>
                  <a:pt x="0" y="5482432"/>
                  <a:pt x="0" y="4787900"/>
                </a:cubicBezTo>
                <a:close/>
                <a:moveTo>
                  <a:pt x="3143845" y="0"/>
                </a:moveTo>
              </a:path>
            </a:pathLst>
          </a:custGeom>
          <a:solidFill>
            <a:srgbClr val="364A5D">
              <a:alpha val="100000"/>
            </a:srgbClr>
          </a:solidFill>
          <a:ln w="6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5" name="Rectangle 1065"/>
          <p:cNvSpPr/>
          <p:nvPr/>
        </p:nvSpPr>
        <p:spPr>
          <a:xfrm>
            <a:off x="8839200" y="4079621"/>
            <a:ext cx="7239000" cy="1757934"/>
          </a:xfrm>
          <a:prstGeom prst="rect">
            <a:avLst/>
          </a:prstGeom>
        </p:spPr>
      </p:sp>
      <p:sp>
        <p:nvSpPr>
          <p:cNvPr id="1066" name="Freeform 1066"/>
          <p:cNvSpPr/>
          <p:nvPr/>
        </p:nvSpPr>
        <p:spPr>
          <a:xfrm>
            <a:off x="8871585" y="4555490"/>
            <a:ext cx="316230" cy="308610"/>
          </a:xfrm>
          <a:custGeom>
            <a:avLst/>
            <a:gdLst/>
            <a:ahLst/>
            <a:cxnLst/>
            <a:rect l="0" t="0" r="0" b="0"/>
            <a:pathLst>
              <a:path w="6324600" h="6172200">
                <a:moveTo>
                  <a:pt x="0" y="0"/>
                </a:moveTo>
                <a:lnTo>
                  <a:pt x="1054100" y="0"/>
                </a:lnTo>
                <a:lnTo>
                  <a:pt x="2476500" y="3505200"/>
                </a:lnTo>
                <a:cubicBezTo>
                  <a:pt x="2603500" y="3818467"/>
                  <a:pt x="2724150" y="4125384"/>
                  <a:pt x="2838450" y="4425950"/>
                </a:cubicBezTo>
                <a:cubicBezTo>
                  <a:pt x="2952750" y="4726517"/>
                  <a:pt x="3064933" y="5024967"/>
                  <a:pt x="3175000" y="5321300"/>
                </a:cubicBezTo>
                <a:lnTo>
                  <a:pt x="3225800" y="5321300"/>
                </a:lnTo>
                <a:cubicBezTo>
                  <a:pt x="3335866" y="5024967"/>
                  <a:pt x="3443816" y="4726517"/>
                  <a:pt x="3549650" y="4425950"/>
                </a:cubicBezTo>
                <a:cubicBezTo>
                  <a:pt x="3655483" y="4125384"/>
                  <a:pt x="3771900" y="3818467"/>
                  <a:pt x="3898900" y="3505200"/>
                </a:cubicBezTo>
                <a:lnTo>
                  <a:pt x="5321300" y="0"/>
                </a:lnTo>
                <a:lnTo>
                  <a:pt x="6324600" y="0"/>
                </a:lnTo>
                <a:lnTo>
                  <a:pt x="3771900" y="6172200"/>
                </a:lnTo>
                <a:lnTo>
                  <a:pt x="2603500" y="61722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7" name="Freeform 1067"/>
          <p:cNvSpPr/>
          <p:nvPr/>
        </p:nvSpPr>
        <p:spPr>
          <a:xfrm>
            <a:off x="9271635" y="4547870"/>
            <a:ext cx="275590" cy="323850"/>
          </a:xfrm>
          <a:custGeom>
            <a:avLst/>
            <a:gdLst/>
            <a:ahLst/>
            <a:cxnLst/>
            <a:rect l="0" t="0" r="0" b="0"/>
            <a:pathLst>
              <a:path w="5511800" h="6477000">
                <a:moveTo>
                  <a:pt x="0" y="4724400"/>
                </a:moveTo>
                <a:cubicBezTo>
                  <a:pt x="0" y="4377267"/>
                  <a:pt x="82550" y="4074584"/>
                  <a:pt x="247650" y="3816350"/>
                </a:cubicBezTo>
                <a:cubicBezTo>
                  <a:pt x="412750" y="3558117"/>
                  <a:pt x="675216" y="3335867"/>
                  <a:pt x="1035050" y="3149600"/>
                </a:cubicBezTo>
                <a:cubicBezTo>
                  <a:pt x="1394883" y="2963334"/>
                  <a:pt x="1858433" y="2810934"/>
                  <a:pt x="2425700" y="2692400"/>
                </a:cubicBezTo>
                <a:cubicBezTo>
                  <a:pt x="2992966" y="2573867"/>
                  <a:pt x="3674533" y="2480734"/>
                  <a:pt x="4470400" y="2413000"/>
                </a:cubicBezTo>
                <a:cubicBezTo>
                  <a:pt x="4461933" y="2201334"/>
                  <a:pt x="4428066" y="2002367"/>
                  <a:pt x="4368800" y="1816100"/>
                </a:cubicBezTo>
                <a:cubicBezTo>
                  <a:pt x="4309533" y="1629834"/>
                  <a:pt x="4216400" y="1466850"/>
                  <a:pt x="4089400" y="1327150"/>
                </a:cubicBezTo>
                <a:cubicBezTo>
                  <a:pt x="3962400" y="1187450"/>
                  <a:pt x="3795183" y="1075267"/>
                  <a:pt x="3587750" y="990600"/>
                </a:cubicBezTo>
                <a:cubicBezTo>
                  <a:pt x="3380316" y="905934"/>
                  <a:pt x="3128433" y="863600"/>
                  <a:pt x="2832100" y="863600"/>
                </a:cubicBezTo>
                <a:cubicBezTo>
                  <a:pt x="2425700" y="863600"/>
                  <a:pt x="2036233" y="941917"/>
                  <a:pt x="1663700" y="1098550"/>
                </a:cubicBezTo>
                <a:cubicBezTo>
                  <a:pt x="1291166" y="1255184"/>
                  <a:pt x="960966" y="1422400"/>
                  <a:pt x="673100" y="1600200"/>
                </a:cubicBezTo>
                <a:lnTo>
                  <a:pt x="266700" y="889000"/>
                </a:lnTo>
                <a:cubicBezTo>
                  <a:pt x="419100" y="787400"/>
                  <a:pt x="599016" y="683684"/>
                  <a:pt x="806450" y="577850"/>
                </a:cubicBezTo>
                <a:cubicBezTo>
                  <a:pt x="1013883" y="472017"/>
                  <a:pt x="1234016" y="376767"/>
                  <a:pt x="1466850" y="292100"/>
                </a:cubicBezTo>
                <a:cubicBezTo>
                  <a:pt x="1699683" y="207434"/>
                  <a:pt x="1947333" y="137584"/>
                  <a:pt x="2209800" y="82550"/>
                </a:cubicBezTo>
                <a:cubicBezTo>
                  <a:pt x="2472266" y="27517"/>
                  <a:pt x="2738966" y="0"/>
                  <a:pt x="3009900" y="0"/>
                </a:cubicBezTo>
                <a:cubicBezTo>
                  <a:pt x="3856566" y="0"/>
                  <a:pt x="4485216" y="230717"/>
                  <a:pt x="4895850" y="692150"/>
                </a:cubicBezTo>
                <a:cubicBezTo>
                  <a:pt x="5306483" y="1153584"/>
                  <a:pt x="5511800" y="1769534"/>
                  <a:pt x="5511800" y="2540000"/>
                </a:cubicBezTo>
                <a:lnTo>
                  <a:pt x="5511800" y="6324600"/>
                </a:lnTo>
                <a:lnTo>
                  <a:pt x="4660900" y="6324600"/>
                </a:lnTo>
                <a:lnTo>
                  <a:pt x="4572000" y="5486400"/>
                </a:lnTo>
                <a:lnTo>
                  <a:pt x="4533900" y="5486400"/>
                </a:lnTo>
                <a:cubicBezTo>
                  <a:pt x="4186766" y="5757334"/>
                  <a:pt x="3803650" y="5990167"/>
                  <a:pt x="3384550" y="6184900"/>
                </a:cubicBezTo>
                <a:cubicBezTo>
                  <a:pt x="2965450" y="6379633"/>
                  <a:pt x="2535766" y="6477000"/>
                  <a:pt x="2095500" y="6477000"/>
                </a:cubicBezTo>
                <a:cubicBezTo>
                  <a:pt x="1807633" y="6477000"/>
                  <a:pt x="1536700" y="6436783"/>
                  <a:pt x="1282700" y="6356350"/>
                </a:cubicBezTo>
                <a:cubicBezTo>
                  <a:pt x="1028700" y="6275917"/>
                  <a:pt x="806450" y="6161617"/>
                  <a:pt x="615950" y="6013450"/>
                </a:cubicBezTo>
                <a:cubicBezTo>
                  <a:pt x="425450" y="5865284"/>
                  <a:pt x="275166" y="5683250"/>
                  <a:pt x="165100" y="5467350"/>
                </a:cubicBezTo>
                <a:cubicBezTo>
                  <a:pt x="55033" y="5251450"/>
                  <a:pt x="0" y="5003800"/>
                  <a:pt x="0" y="4724400"/>
                </a:cubicBezTo>
                <a:close/>
                <a:moveTo>
                  <a:pt x="1016000" y="4648200"/>
                </a:moveTo>
                <a:cubicBezTo>
                  <a:pt x="1016000" y="4826000"/>
                  <a:pt x="1054100" y="4976284"/>
                  <a:pt x="1130300" y="5099050"/>
                </a:cubicBezTo>
                <a:cubicBezTo>
                  <a:pt x="1206500" y="5221817"/>
                  <a:pt x="1305983" y="5323417"/>
                  <a:pt x="1428750" y="5403850"/>
                </a:cubicBezTo>
                <a:cubicBezTo>
                  <a:pt x="1551516" y="5484284"/>
                  <a:pt x="1695450" y="5543550"/>
                  <a:pt x="1860550" y="5581650"/>
                </a:cubicBezTo>
                <a:cubicBezTo>
                  <a:pt x="2025650" y="5619750"/>
                  <a:pt x="2197100" y="5638800"/>
                  <a:pt x="2374900" y="5638800"/>
                </a:cubicBezTo>
                <a:cubicBezTo>
                  <a:pt x="2730500" y="5638800"/>
                  <a:pt x="3079750" y="5560484"/>
                  <a:pt x="3422650" y="5403850"/>
                </a:cubicBezTo>
                <a:cubicBezTo>
                  <a:pt x="3765550" y="5247217"/>
                  <a:pt x="4114800" y="5020734"/>
                  <a:pt x="4470400" y="4724400"/>
                </a:cubicBezTo>
                <a:lnTo>
                  <a:pt x="4470400" y="3098800"/>
                </a:lnTo>
                <a:cubicBezTo>
                  <a:pt x="3810000" y="3149600"/>
                  <a:pt x="3257550" y="3221567"/>
                  <a:pt x="2813050" y="3314700"/>
                </a:cubicBezTo>
                <a:cubicBezTo>
                  <a:pt x="2368550" y="3407834"/>
                  <a:pt x="2012950" y="3520017"/>
                  <a:pt x="1746250" y="3651250"/>
                </a:cubicBezTo>
                <a:cubicBezTo>
                  <a:pt x="1479550" y="3782484"/>
                  <a:pt x="1291166" y="3930650"/>
                  <a:pt x="1181100" y="4095750"/>
                </a:cubicBezTo>
                <a:cubicBezTo>
                  <a:pt x="1071033" y="4260850"/>
                  <a:pt x="1016000" y="4445000"/>
                  <a:pt x="1016000" y="46482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8" name="Freeform 1068"/>
          <p:cNvSpPr/>
          <p:nvPr/>
        </p:nvSpPr>
        <p:spPr>
          <a:xfrm>
            <a:off x="9693910" y="4547870"/>
            <a:ext cx="247650" cy="316230"/>
          </a:xfrm>
          <a:custGeom>
            <a:avLst/>
            <a:gdLst/>
            <a:ahLst/>
            <a:cxnLst/>
            <a:rect l="0" t="0" r="0" b="0"/>
            <a:pathLst>
              <a:path w="4953000" h="6324600">
                <a:moveTo>
                  <a:pt x="0" y="152400"/>
                </a:moveTo>
                <a:lnTo>
                  <a:pt x="863600" y="152400"/>
                </a:lnTo>
                <a:lnTo>
                  <a:pt x="952500" y="1612900"/>
                </a:lnTo>
                <a:lnTo>
                  <a:pt x="990600" y="1612900"/>
                </a:lnTo>
                <a:cubicBezTo>
                  <a:pt x="1312333" y="1113367"/>
                  <a:pt x="1708150" y="719667"/>
                  <a:pt x="2178050" y="431800"/>
                </a:cubicBezTo>
                <a:cubicBezTo>
                  <a:pt x="2647950" y="143934"/>
                  <a:pt x="3170766" y="0"/>
                  <a:pt x="3746500" y="0"/>
                </a:cubicBezTo>
                <a:cubicBezTo>
                  <a:pt x="3975100" y="0"/>
                  <a:pt x="4184650" y="19050"/>
                  <a:pt x="4375150" y="57150"/>
                </a:cubicBezTo>
                <a:cubicBezTo>
                  <a:pt x="4565650" y="95250"/>
                  <a:pt x="4758266" y="160867"/>
                  <a:pt x="4953000" y="254000"/>
                </a:cubicBezTo>
                <a:lnTo>
                  <a:pt x="4737100" y="1155700"/>
                </a:lnTo>
                <a:cubicBezTo>
                  <a:pt x="4516966" y="1079500"/>
                  <a:pt x="4330700" y="1024467"/>
                  <a:pt x="4178300" y="990600"/>
                </a:cubicBezTo>
                <a:cubicBezTo>
                  <a:pt x="4025900" y="956734"/>
                  <a:pt x="3826933" y="939800"/>
                  <a:pt x="3581400" y="939800"/>
                </a:cubicBezTo>
                <a:cubicBezTo>
                  <a:pt x="3115733" y="939800"/>
                  <a:pt x="2669116" y="1073150"/>
                  <a:pt x="2241550" y="1339850"/>
                </a:cubicBezTo>
                <a:cubicBezTo>
                  <a:pt x="1813983" y="1606550"/>
                  <a:pt x="1413933" y="2061634"/>
                  <a:pt x="1041400" y="2705100"/>
                </a:cubicBezTo>
                <a:lnTo>
                  <a:pt x="1041400" y="6324600"/>
                </a:lnTo>
                <a:lnTo>
                  <a:pt x="0" y="63246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9" name="Freeform 1069"/>
          <p:cNvSpPr/>
          <p:nvPr/>
        </p:nvSpPr>
        <p:spPr>
          <a:xfrm>
            <a:off x="10395585" y="4555490"/>
            <a:ext cx="316230" cy="308610"/>
          </a:xfrm>
          <a:custGeom>
            <a:avLst/>
            <a:gdLst/>
            <a:ahLst/>
            <a:cxnLst/>
            <a:rect l="0" t="0" r="0" b="0"/>
            <a:pathLst>
              <a:path w="6324600" h="6172200">
                <a:moveTo>
                  <a:pt x="0" y="0"/>
                </a:moveTo>
                <a:lnTo>
                  <a:pt x="1054100" y="0"/>
                </a:lnTo>
                <a:lnTo>
                  <a:pt x="2476500" y="3505200"/>
                </a:lnTo>
                <a:cubicBezTo>
                  <a:pt x="2603500" y="3818467"/>
                  <a:pt x="2724150" y="4125384"/>
                  <a:pt x="2838450" y="4425950"/>
                </a:cubicBezTo>
                <a:cubicBezTo>
                  <a:pt x="2952750" y="4726517"/>
                  <a:pt x="3064933" y="5024967"/>
                  <a:pt x="3175000" y="5321300"/>
                </a:cubicBezTo>
                <a:lnTo>
                  <a:pt x="3225800" y="5321300"/>
                </a:lnTo>
                <a:cubicBezTo>
                  <a:pt x="3335866" y="5024967"/>
                  <a:pt x="3443816" y="4726517"/>
                  <a:pt x="3549650" y="4425950"/>
                </a:cubicBezTo>
                <a:cubicBezTo>
                  <a:pt x="3655483" y="4125384"/>
                  <a:pt x="3771900" y="3818467"/>
                  <a:pt x="3898900" y="3505200"/>
                </a:cubicBezTo>
                <a:lnTo>
                  <a:pt x="5321300" y="0"/>
                </a:lnTo>
                <a:lnTo>
                  <a:pt x="6324600" y="0"/>
                </a:lnTo>
                <a:lnTo>
                  <a:pt x="3771900" y="6172200"/>
                </a:lnTo>
                <a:lnTo>
                  <a:pt x="2603500" y="61722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0" name="Freeform 1070"/>
          <p:cNvSpPr/>
          <p:nvPr/>
        </p:nvSpPr>
        <p:spPr>
          <a:xfrm>
            <a:off x="10782300" y="4547870"/>
            <a:ext cx="314960" cy="316230"/>
          </a:xfrm>
          <a:custGeom>
            <a:avLst/>
            <a:gdLst/>
            <a:ahLst/>
            <a:cxnLst/>
            <a:rect l="0" t="0" r="0" b="0"/>
            <a:pathLst>
              <a:path w="6299200" h="6324600">
                <a:moveTo>
                  <a:pt x="0" y="152400"/>
                </a:moveTo>
                <a:lnTo>
                  <a:pt x="812800" y="152400"/>
                </a:lnTo>
                <a:lnTo>
                  <a:pt x="901700" y="965200"/>
                </a:lnTo>
                <a:lnTo>
                  <a:pt x="939800" y="965200"/>
                </a:lnTo>
                <a:cubicBezTo>
                  <a:pt x="1092200" y="677334"/>
                  <a:pt x="1272116" y="444500"/>
                  <a:pt x="1479550" y="266700"/>
                </a:cubicBezTo>
                <a:cubicBezTo>
                  <a:pt x="1686983" y="88900"/>
                  <a:pt x="1968500" y="0"/>
                  <a:pt x="2324100" y="0"/>
                </a:cubicBezTo>
                <a:cubicBezTo>
                  <a:pt x="2950633" y="0"/>
                  <a:pt x="3340100" y="355600"/>
                  <a:pt x="3492500" y="1066800"/>
                </a:cubicBezTo>
                <a:cubicBezTo>
                  <a:pt x="3678766" y="745067"/>
                  <a:pt x="3881966" y="486834"/>
                  <a:pt x="4102100" y="292100"/>
                </a:cubicBezTo>
                <a:cubicBezTo>
                  <a:pt x="4322233" y="97367"/>
                  <a:pt x="4605866" y="0"/>
                  <a:pt x="4953000" y="0"/>
                </a:cubicBezTo>
                <a:cubicBezTo>
                  <a:pt x="5384800" y="0"/>
                  <a:pt x="5717116" y="162984"/>
                  <a:pt x="5949950" y="488950"/>
                </a:cubicBezTo>
                <a:cubicBezTo>
                  <a:pt x="6182783" y="814917"/>
                  <a:pt x="6299200" y="1286934"/>
                  <a:pt x="6299200" y="1905000"/>
                </a:cubicBezTo>
                <a:lnTo>
                  <a:pt x="6299200" y="6324600"/>
                </a:lnTo>
                <a:lnTo>
                  <a:pt x="5295900" y="6324600"/>
                </a:lnTo>
                <a:lnTo>
                  <a:pt x="5295900" y="1993900"/>
                </a:lnTo>
                <a:cubicBezTo>
                  <a:pt x="5295900" y="1265767"/>
                  <a:pt x="5071533" y="901700"/>
                  <a:pt x="4622800" y="901700"/>
                </a:cubicBezTo>
                <a:cubicBezTo>
                  <a:pt x="4402666" y="901700"/>
                  <a:pt x="4212166" y="980017"/>
                  <a:pt x="4051300" y="1136650"/>
                </a:cubicBezTo>
                <a:cubicBezTo>
                  <a:pt x="3890433" y="1293284"/>
                  <a:pt x="3729566" y="1532467"/>
                  <a:pt x="3568700" y="1854200"/>
                </a:cubicBezTo>
                <a:lnTo>
                  <a:pt x="3568700" y="6324600"/>
                </a:lnTo>
                <a:lnTo>
                  <a:pt x="2730500" y="6324600"/>
                </a:lnTo>
                <a:lnTo>
                  <a:pt x="2730500" y="1993900"/>
                </a:lnTo>
                <a:cubicBezTo>
                  <a:pt x="2730500" y="1265767"/>
                  <a:pt x="2497666" y="901700"/>
                  <a:pt x="2032000" y="901700"/>
                </a:cubicBezTo>
                <a:cubicBezTo>
                  <a:pt x="1811866" y="901700"/>
                  <a:pt x="1625600" y="980017"/>
                  <a:pt x="1473200" y="1136650"/>
                </a:cubicBezTo>
                <a:cubicBezTo>
                  <a:pt x="1320800" y="1293284"/>
                  <a:pt x="1164166" y="1532467"/>
                  <a:pt x="1003300" y="1854200"/>
                </a:cubicBezTo>
                <a:lnTo>
                  <a:pt x="1003300" y="6324600"/>
                </a:lnTo>
                <a:lnTo>
                  <a:pt x="0" y="6324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1" name="Freeform 1071"/>
          <p:cNvSpPr/>
          <p:nvPr/>
        </p:nvSpPr>
        <p:spPr>
          <a:xfrm>
            <a:off x="11560175" y="4579620"/>
            <a:ext cx="273050" cy="174625"/>
          </a:xfrm>
          <a:custGeom>
            <a:avLst/>
            <a:gdLst/>
            <a:ahLst/>
            <a:cxnLst/>
            <a:rect l="0" t="0" r="0" b="0"/>
            <a:pathLst>
              <a:path w="5461000" h="3492500">
                <a:moveTo>
                  <a:pt x="0" y="0"/>
                </a:moveTo>
                <a:lnTo>
                  <a:pt x="5461000" y="0"/>
                </a:lnTo>
                <a:lnTo>
                  <a:pt x="5461000" y="787400"/>
                </a:lnTo>
                <a:lnTo>
                  <a:pt x="0" y="787400"/>
                </a:lnTo>
                <a:close/>
                <a:moveTo>
                  <a:pt x="0" y="2705100"/>
                </a:moveTo>
                <a:lnTo>
                  <a:pt x="5461000" y="2705100"/>
                </a:lnTo>
                <a:lnTo>
                  <a:pt x="5461000" y="3492500"/>
                </a:lnTo>
                <a:lnTo>
                  <a:pt x="0" y="34925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2" name="Freeform 1072"/>
          <p:cNvSpPr/>
          <p:nvPr/>
        </p:nvSpPr>
        <p:spPr>
          <a:xfrm>
            <a:off x="12327255" y="4547870"/>
            <a:ext cx="273050" cy="316230"/>
          </a:xfrm>
          <a:custGeom>
            <a:avLst/>
            <a:gdLst/>
            <a:ahLst/>
            <a:cxnLst/>
            <a:rect l="0" t="0" r="0" b="0"/>
            <a:pathLst>
              <a:path w="5461000" h="6324600">
                <a:moveTo>
                  <a:pt x="0" y="152400"/>
                </a:moveTo>
                <a:lnTo>
                  <a:pt x="863600" y="152400"/>
                </a:lnTo>
                <a:lnTo>
                  <a:pt x="952500" y="1206500"/>
                </a:lnTo>
                <a:lnTo>
                  <a:pt x="1003300" y="1206500"/>
                </a:lnTo>
                <a:cubicBezTo>
                  <a:pt x="1325033" y="859367"/>
                  <a:pt x="1672166" y="571500"/>
                  <a:pt x="2044700" y="342900"/>
                </a:cubicBezTo>
                <a:cubicBezTo>
                  <a:pt x="2417233" y="114300"/>
                  <a:pt x="2844800" y="0"/>
                  <a:pt x="3327400" y="0"/>
                </a:cubicBezTo>
                <a:cubicBezTo>
                  <a:pt x="4064000" y="0"/>
                  <a:pt x="4603750" y="209550"/>
                  <a:pt x="4946650" y="628650"/>
                </a:cubicBezTo>
                <a:cubicBezTo>
                  <a:pt x="5289550" y="1047750"/>
                  <a:pt x="5461000" y="1667934"/>
                  <a:pt x="5461000" y="2489200"/>
                </a:cubicBezTo>
                <a:lnTo>
                  <a:pt x="5461000" y="6324600"/>
                </a:lnTo>
                <a:lnTo>
                  <a:pt x="4419600" y="6324600"/>
                </a:lnTo>
                <a:lnTo>
                  <a:pt x="4419600" y="2628900"/>
                </a:lnTo>
                <a:cubicBezTo>
                  <a:pt x="4419600" y="2044700"/>
                  <a:pt x="4309533" y="1610784"/>
                  <a:pt x="4089400" y="1327150"/>
                </a:cubicBezTo>
                <a:cubicBezTo>
                  <a:pt x="3869266" y="1043517"/>
                  <a:pt x="3505200" y="901700"/>
                  <a:pt x="2997200" y="901700"/>
                </a:cubicBezTo>
                <a:cubicBezTo>
                  <a:pt x="2810933" y="901700"/>
                  <a:pt x="2639483" y="924984"/>
                  <a:pt x="2482850" y="971550"/>
                </a:cubicBezTo>
                <a:cubicBezTo>
                  <a:pt x="2326216" y="1018117"/>
                  <a:pt x="2171700" y="1087967"/>
                  <a:pt x="2019300" y="1181100"/>
                </a:cubicBezTo>
                <a:cubicBezTo>
                  <a:pt x="1866900" y="1274234"/>
                  <a:pt x="1710266" y="1390650"/>
                  <a:pt x="1549400" y="1530350"/>
                </a:cubicBezTo>
                <a:cubicBezTo>
                  <a:pt x="1388533" y="1670050"/>
                  <a:pt x="1219200" y="1833034"/>
                  <a:pt x="1041400" y="2019300"/>
                </a:cubicBezTo>
                <a:lnTo>
                  <a:pt x="1041400" y="6324600"/>
                </a:lnTo>
                <a:lnTo>
                  <a:pt x="0" y="63246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3" name="Freeform 1073"/>
          <p:cNvSpPr/>
          <p:nvPr/>
        </p:nvSpPr>
        <p:spPr>
          <a:xfrm>
            <a:off x="12693015" y="4547870"/>
            <a:ext cx="297180" cy="323850"/>
          </a:xfrm>
          <a:custGeom>
            <a:avLst/>
            <a:gdLst/>
            <a:ahLst/>
            <a:cxnLst/>
            <a:rect l="0" t="0" r="0" b="0"/>
            <a:pathLst>
              <a:path w="5943600" h="6477000">
                <a:moveTo>
                  <a:pt x="0" y="3251200"/>
                </a:moveTo>
                <a:cubicBezTo>
                  <a:pt x="0" y="2743200"/>
                  <a:pt x="88900" y="2288117"/>
                  <a:pt x="266700" y="1885950"/>
                </a:cubicBezTo>
                <a:cubicBezTo>
                  <a:pt x="444500" y="1483784"/>
                  <a:pt x="679450" y="1143000"/>
                  <a:pt x="971550" y="863600"/>
                </a:cubicBezTo>
                <a:cubicBezTo>
                  <a:pt x="1263650" y="584200"/>
                  <a:pt x="1598083" y="370417"/>
                  <a:pt x="1974850" y="222250"/>
                </a:cubicBezTo>
                <a:cubicBezTo>
                  <a:pt x="2351616" y="74084"/>
                  <a:pt x="2738966" y="0"/>
                  <a:pt x="3136900" y="0"/>
                </a:cubicBezTo>
                <a:cubicBezTo>
                  <a:pt x="3577166" y="0"/>
                  <a:pt x="3970866" y="69850"/>
                  <a:pt x="4318000" y="209550"/>
                </a:cubicBezTo>
                <a:cubicBezTo>
                  <a:pt x="4665133" y="349250"/>
                  <a:pt x="4959350" y="546100"/>
                  <a:pt x="5200650" y="800100"/>
                </a:cubicBezTo>
                <a:cubicBezTo>
                  <a:pt x="5441950" y="1054100"/>
                  <a:pt x="5626100" y="1358900"/>
                  <a:pt x="5753100" y="1714500"/>
                </a:cubicBezTo>
                <a:cubicBezTo>
                  <a:pt x="5880100" y="2070100"/>
                  <a:pt x="5943600" y="2463800"/>
                  <a:pt x="5943600" y="2895600"/>
                </a:cubicBezTo>
                <a:cubicBezTo>
                  <a:pt x="5943600" y="3124200"/>
                  <a:pt x="5930900" y="3314700"/>
                  <a:pt x="5905500" y="3467100"/>
                </a:cubicBezTo>
                <a:lnTo>
                  <a:pt x="1079500" y="3467100"/>
                </a:lnTo>
                <a:cubicBezTo>
                  <a:pt x="1121833" y="4135967"/>
                  <a:pt x="1356783" y="4665134"/>
                  <a:pt x="1784350" y="5054600"/>
                </a:cubicBezTo>
                <a:cubicBezTo>
                  <a:pt x="2211916" y="5444067"/>
                  <a:pt x="2764366" y="5638800"/>
                  <a:pt x="3441700" y="5638800"/>
                </a:cubicBezTo>
                <a:cubicBezTo>
                  <a:pt x="3805766" y="5638800"/>
                  <a:pt x="4138083" y="5588000"/>
                  <a:pt x="4438650" y="5486400"/>
                </a:cubicBezTo>
                <a:cubicBezTo>
                  <a:pt x="4739216" y="5384800"/>
                  <a:pt x="5033433" y="5245100"/>
                  <a:pt x="5321300" y="5067300"/>
                </a:cubicBezTo>
                <a:lnTo>
                  <a:pt x="5689600" y="5753100"/>
                </a:lnTo>
                <a:cubicBezTo>
                  <a:pt x="5384800" y="5947834"/>
                  <a:pt x="5037666" y="6117167"/>
                  <a:pt x="4648200" y="6261100"/>
                </a:cubicBezTo>
                <a:cubicBezTo>
                  <a:pt x="4258733" y="6405033"/>
                  <a:pt x="3814233" y="6477000"/>
                  <a:pt x="3314700" y="6477000"/>
                </a:cubicBezTo>
                <a:cubicBezTo>
                  <a:pt x="2857500" y="6477000"/>
                  <a:pt x="2427816" y="6402916"/>
                  <a:pt x="2025650" y="6254750"/>
                </a:cubicBezTo>
                <a:cubicBezTo>
                  <a:pt x="1623483" y="6106584"/>
                  <a:pt x="1272116" y="5894917"/>
                  <a:pt x="971550" y="5619750"/>
                </a:cubicBezTo>
                <a:cubicBezTo>
                  <a:pt x="670983" y="5344584"/>
                  <a:pt x="433916" y="5008034"/>
                  <a:pt x="260350" y="4610100"/>
                </a:cubicBezTo>
                <a:cubicBezTo>
                  <a:pt x="86783" y="4212167"/>
                  <a:pt x="0" y="3759200"/>
                  <a:pt x="0" y="3251200"/>
                </a:cubicBezTo>
                <a:close/>
                <a:moveTo>
                  <a:pt x="4978400" y="2781300"/>
                </a:moveTo>
                <a:cubicBezTo>
                  <a:pt x="4978400" y="2146300"/>
                  <a:pt x="4817533" y="1661584"/>
                  <a:pt x="4495800" y="1327150"/>
                </a:cubicBezTo>
                <a:cubicBezTo>
                  <a:pt x="4174066" y="992717"/>
                  <a:pt x="3725333" y="825500"/>
                  <a:pt x="3149600" y="825500"/>
                </a:cubicBezTo>
                <a:cubicBezTo>
                  <a:pt x="2895600" y="825500"/>
                  <a:pt x="2652183" y="869950"/>
                  <a:pt x="2419350" y="958850"/>
                </a:cubicBezTo>
                <a:cubicBezTo>
                  <a:pt x="2186516" y="1047750"/>
                  <a:pt x="1976966" y="1174750"/>
                  <a:pt x="1790700" y="1339850"/>
                </a:cubicBezTo>
                <a:cubicBezTo>
                  <a:pt x="1604433" y="1504950"/>
                  <a:pt x="1445683" y="1708150"/>
                  <a:pt x="1314450" y="1949450"/>
                </a:cubicBezTo>
                <a:cubicBezTo>
                  <a:pt x="1183216" y="2190750"/>
                  <a:pt x="1100666" y="2468034"/>
                  <a:pt x="1066800" y="2781300"/>
                </a:cubicBez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4" name="Freeform 1074"/>
          <p:cNvSpPr/>
          <p:nvPr/>
        </p:nvSpPr>
        <p:spPr>
          <a:xfrm>
            <a:off x="13035280" y="4555490"/>
            <a:ext cx="370840" cy="308610"/>
          </a:xfrm>
          <a:custGeom>
            <a:avLst/>
            <a:gdLst/>
            <a:ahLst/>
            <a:cxnLst/>
            <a:rect l="0" t="0" r="0" b="0"/>
            <a:pathLst>
              <a:path w="7416800" h="6172200">
                <a:moveTo>
                  <a:pt x="0" y="0"/>
                </a:moveTo>
                <a:lnTo>
                  <a:pt x="1054100" y="0"/>
                </a:lnTo>
                <a:lnTo>
                  <a:pt x="1816100" y="3568700"/>
                </a:lnTo>
                <a:cubicBezTo>
                  <a:pt x="1875366" y="3865034"/>
                  <a:pt x="1930400" y="4152900"/>
                  <a:pt x="1981200" y="4432300"/>
                </a:cubicBezTo>
                <a:cubicBezTo>
                  <a:pt x="2032000" y="4711700"/>
                  <a:pt x="2078566" y="4995334"/>
                  <a:pt x="2120900" y="5283200"/>
                </a:cubicBezTo>
                <a:lnTo>
                  <a:pt x="2171700" y="5283200"/>
                </a:lnTo>
                <a:cubicBezTo>
                  <a:pt x="2230966" y="4995334"/>
                  <a:pt x="2290233" y="4709584"/>
                  <a:pt x="2349500" y="4425950"/>
                </a:cubicBezTo>
                <a:cubicBezTo>
                  <a:pt x="2408766" y="4142317"/>
                  <a:pt x="2472266" y="3856567"/>
                  <a:pt x="2540000" y="3568700"/>
                </a:cubicBezTo>
                <a:lnTo>
                  <a:pt x="3302000" y="368300"/>
                </a:lnTo>
                <a:lnTo>
                  <a:pt x="4165600" y="368300"/>
                </a:lnTo>
                <a:lnTo>
                  <a:pt x="4953000" y="3568700"/>
                </a:lnTo>
                <a:cubicBezTo>
                  <a:pt x="5020733" y="3865034"/>
                  <a:pt x="5082116" y="4152900"/>
                  <a:pt x="5137150" y="4432300"/>
                </a:cubicBezTo>
                <a:cubicBezTo>
                  <a:pt x="5192183" y="4711700"/>
                  <a:pt x="5253566" y="4995334"/>
                  <a:pt x="5321300" y="5283200"/>
                </a:cubicBezTo>
                <a:lnTo>
                  <a:pt x="5372100" y="5283200"/>
                </a:lnTo>
                <a:cubicBezTo>
                  <a:pt x="5431366" y="4995334"/>
                  <a:pt x="5484283" y="4711700"/>
                  <a:pt x="5530850" y="4432300"/>
                </a:cubicBezTo>
                <a:cubicBezTo>
                  <a:pt x="5577416" y="4152900"/>
                  <a:pt x="5626100" y="3865034"/>
                  <a:pt x="5676900" y="3568700"/>
                </a:cubicBezTo>
                <a:lnTo>
                  <a:pt x="6426200" y="0"/>
                </a:lnTo>
                <a:lnTo>
                  <a:pt x="7416800" y="0"/>
                </a:lnTo>
                <a:lnTo>
                  <a:pt x="6083300" y="6172200"/>
                </a:lnTo>
                <a:lnTo>
                  <a:pt x="4813300" y="6172200"/>
                </a:lnTo>
                <a:lnTo>
                  <a:pt x="4076700" y="3048000"/>
                </a:lnTo>
                <a:cubicBezTo>
                  <a:pt x="4017433" y="2751667"/>
                  <a:pt x="3962400" y="2459567"/>
                  <a:pt x="3911600" y="2171700"/>
                </a:cubicBezTo>
                <a:cubicBezTo>
                  <a:pt x="3860800" y="1883834"/>
                  <a:pt x="3801533" y="1579034"/>
                  <a:pt x="3733800" y="1257300"/>
                </a:cubicBezTo>
                <a:lnTo>
                  <a:pt x="3683000" y="1257300"/>
                </a:lnTo>
                <a:cubicBezTo>
                  <a:pt x="3632200" y="1528234"/>
                  <a:pt x="3581400" y="1807634"/>
                  <a:pt x="3530600" y="2095500"/>
                </a:cubicBezTo>
                <a:cubicBezTo>
                  <a:pt x="3479800" y="2383367"/>
                  <a:pt x="3416300" y="2705100"/>
                  <a:pt x="3340100" y="3060700"/>
                </a:cubicBezTo>
                <a:lnTo>
                  <a:pt x="2628900" y="6172200"/>
                </a:lnTo>
                <a:lnTo>
                  <a:pt x="1384300" y="6172200"/>
                </a:lnTo>
                <a:close/>
              </a:path>
            </a:pathLst>
          </a:custGeom>
          <a:solidFill>
            <a:srgbClr val="FA4283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5" name="Freeform 1075"/>
          <p:cNvSpPr/>
          <p:nvPr/>
        </p:nvSpPr>
        <p:spPr>
          <a:xfrm>
            <a:off x="13819505" y="4447540"/>
            <a:ext cx="326390" cy="416560"/>
          </a:xfrm>
          <a:custGeom>
            <a:avLst/>
            <a:gdLst/>
            <a:ahLst/>
            <a:cxnLst/>
            <a:rect l="0" t="0" r="0" b="0"/>
            <a:pathLst>
              <a:path w="6527800" h="8331200">
                <a:moveTo>
                  <a:pt x="0" y="0"/>
                </a:moveTo>
                <a:lnTo>
                  <a:pt x="1117600" y="0"/>
                </a:lnTo>
                <a:lnTo>
                  <a:pt x="2463800" y="4495800"/>
                </a:lnTo>
                <a:cubicBezTo>
                  <a:pt x="2607733" y="4995334"/>
                  <a:pt x="2738966" y="5456767"/>
                  <a:pt x="2857500" y="5880100"/>
                </a:cubicBezTo>
                <a:cubicBezTo>
                  <a:pt x="2976033" y="6303434"/>
                  <a:pt x="3111500" y="6760634"/>
                  <a:pt x="3263900" y="7251700"/>
                </a:cubicBezTo>
                <a:lnTo>
                  <a:pt x="3314700" y="7251700"/>
                </a:lnTo>
                <a:cubicBezTo>
                  <a:pt x="3390900" y="7006167"/>
                  <a:pt x="3462866" y="6771217"/>
                  <a:pt x="3530600" y="6546850"/>
                </a:cubicBezTo>
                <a:cubicBezTo>
                  <a:pt x="3598333" y="6322484"/>
                  <a:pt x="3663950" y="6100234"/>
                  <a:pt x="3727450" y="5880100"/>
                </a:cubicBezTo>
                <a:cubicBezTo>
                  <a:pt x="3790950" y="5659967"/>
                  <a:pt x="3854450" y="5435600"/>
                  <a:pt x="3917950" y="5207000"/>
                </a:cubicBezTo>
                <a:cubicBezTo>
                  <a:pt x="3981450" y="4978400"/>
                  <a:pt x="4047066" y="4741334"/>
                  <a:pt x="4114800" y="4495800"/>
                </a:cubicBezTo>
                <a:lnTo>
                  <a:pt x="5448300" y="0"/>
                </a:lnTo>
                <a:lnTo>
                  <a:pt x="6527800" y="0"/>
                </a:lnTo>
                <a:lnTo>
                  <a:pt x="3886200" y="8331200"/>
                </a:lnTo>
                <a:lnTo>
                  <a:pt x="2654300" y="83312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Freeform 1076"/>
          <p:cNvSpPr/>
          <p:nvPr/>
        </p:nvSpPr>
        <p:spPr>
          <a:xfrm>
            <a:off x="14222095" y="4555490"/>
            <a:ext cx="271780" cy="316230"/>
          </a:xfrm>
          <a:custGeom>
            <a:avLst/>
            <a:gdLst/>
            <a:ahLst/>
            <a:cxnLst/>
            <a:rect l="0" t="0" r="0" b="0"/>
            <a:pathLst>
              <a:path w="5435600" h="6324600">
                <a:moveTo>
                  <a:pt x="5435600" y="6172200"/>
                </a:moveTo>
                <a:lnTo>
                  <a:pt x="4584700" y="6172200"/>
                </a:lnTo>
                <a:lnTo>
                  <a:pt x="4495800" y="5092700"/>
                </a:lnTo>
                <a:lnTo>
                  <a:pt x="4445000" y="5092700"/>
                </a:lnTo>
                <a:cubicBezTo>
                  <a:pt x="4131733" y="5456767"/>
                  <a:pt x="3790950" y="5753100"/>
                  <a:pt x="3422650" y="5981700"/>
                </a:cubicBezTo>
                <a:cubicBezTo>
                  <a:pt x="3054350" y="6210300"/>
                  <a:pt x="2628900" y="6324600"/>
                  <a:pt x="2146300" y="6324600"/>
                </a:cubicBezTo>
                <a:cubicBezTo>
                  <a:pt x="1401233" y="6324600"/>
                  <a:pt x="857250" y="6115050"/>
                  <a:pt x="514350" y="5695950"/>
                </a:cubicBezTo>
                <a:cubicBezTo>
                  <a:pt x="171450" y="5276850"/>
                  <a:pt x="0" y="4656667"/>
                  <a:pt x="0" y="3835400"/>
                </a:cubicBezTo>
                <a:lnTo>
                  <a:pt x="0" y="0"/>
                </a:lnTo>
                <a:lnTo>
                  <a:pt x="1054100" y="0"/>
                </a:lnTo>
                <a:lnTo>
                  <a:pt x="1054100" y="3695700"/>
                </a:lnTo>
                <a:cubicBezTo>
                  <a:pt x="1054100" y="4279900"/>
                  <a:pt x="1162050" y="4713817"/>
                  <a:pt x="1377950" y="4997450"/>
                </a:cubicBezTo>
                <a:cubicBezTo>
                  <a:pt x="1593850" y="5281084"/>
                  <a:pt x="1960033" y="5422900"/>
                  <a:pt x="2476500" y="5422900"/>
                </a:cubicBezTo>
                <a:cubicBezTo>
                  <a:pt x="2832100" y="5422900"/>
                  <a:pt x="3153833" y="5331884"/>
                  <a:pt x="3441700" y="5149850"/>
                </a:cubicBezTo>
                <a:cubicBezTo>
                  <a:pt x="3729566" y="4967817"/>
                  <a:pt x="4047066" y="4677834"/>
                  <a:pt x="4394200" y="4279900"/>
                </a:cubicBezTo>
                <a:lnTo>
                  <a:pt x="4394200" y="0"/>
                </a:lnTo>
                <a:lnTo>
                  <a:pt x="543560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7" name="Freeform 1077"/>
          <p:cNvSpPr/>
          <p:nvPr/>
        </p:nvSpPr>
        <p:spPr>
          <a:xfrm>
            <a:off x="14598015" y="4547870"/>
            <a:ext cx="297180" cy="323850"/>
          </a:xfrm>
          <a:custGeom>
            <a:avLst/>
            <a:gdLst/>
            <a:ahLst/>
            <a:cxnLst/>
            <a:rect l="0" t="0" r="0" b="0"/>
            <a:pathLst>
              <a:path w="5943600" h="6477000">
                <a:moveTo>
                  <a:pt x="0" y="3251200"/>
                </a:moveTo>
                <a:cubicBezTo>
                  <a:pt x="0" y="2743200"/>
                  <a:pt x="88900" y="2288117"/>
                  <a:pt x="266700" y="1885950"/>
                </a:cubicBezTo>
                <a:cubicBezTo>
                  <a:pt x="444500" y="1483784"/>
                  <a:pt x="679450" y="1143000"/>
                  <a:pt x="971550" y="863600"/>
                </a:cubicBezTo>
                <a:cubicBezTo>
                  <a:pt x="1263650" y="584200"/>
                  <a:pt x="1598083" y="370417"/>
                  <a:pt x="1974850" y="222250"/>
                </a:cubicBezTo>
                <a:cubicBezTo>
                  <a:pt x="2351616" y="74084"/>
                  <a:pt x="2738966" y="0"/>
                  <a:pt x="3136900" y="0"/>
                </a:cubicBezTo>
                <a:cubicBezTo>
                  <a:pt x="3577166" y="0"/>
                  <a:pt x="3970866" y="69850"/>
                  <a:pt x="4318000" y="209550"/>
                </a:cubicBezTo>
                <a:cubicBezTo>
                  <a:pt x="4665133" y="349250"/>
                  <a:pt x="4959350" y="546100"/>
                  <a:pt x="5200650" y="800100"/>
                </a:cubicBezTo>
                <a:cubicBezTo>
                  <a:pt x="5441950" y="1054100"/>
                  <a:pt x="5626100" y="1358900"/>
                  <a:pt x="5753100" y="1714500"/>
                </a:cubicBezTo>
                <a:cubicBezTo>
                  <a:pt x="5880100" y="2070100"/>
                  <a:pt x="5943600" y="2463800"/>
                  <a:pt x="5943600" y="2895600"/>
                </a:cubicBezTo>
                <a:cubicBezTo>
                  <a:pt x="5943600" y="3124200"/>
                  <a:pt x="5930900" y="3314700"/>
                  <a:pt x="5905500" y="3467100"/>
                </a:cubicBezTo>
                <a:lnTo>
                  <a:pt x="1079500" y="3467100"/>
                </a:lnTo>
                <a:cubicBezTo>
                  <a:pt x="1121833" y="4135967"/>
                  <a:pt x="1356783" y="4665134"/>
                  <a:pt x="1784350" y="5054600"/>
                </a:cubicBezTo>
                <a:cubicBezTo>
                  <a:pt x="2211916" y="5444067"/>
                  <a:pt x="2764366" y="5638800"/>
                  <a:pt x="3441700" y="5638800"/>
                </a:cubicBezTo>
                <a:cubicBezTo>
                  <a:pt x="3805766" y="5638800"/>
                  <a:pt x="4138083" y="5588000"/>
                  <a:pt x="4438650" y="5486400"/>
                </a:cubicBezTo>
                <a:cubicBezTo>
                  <a:pt x="4739216" y="5384800"/>
                  <a:pt x="5033433" y="5245100"/>
                  <a:pt x="5321300" y="5067300"/>
                </a:cubicBezTo>
                <a:lnTo>
                  <a:pt x="5689600" y="5753100"/>
                </a:lnTo>
                <a:cubicBezTo>
                  <a:pt x="5384800" y="5947834"/>
                  <a:pt x="5037666" y="6117167"/>
                  <a:pt x="4648200" y="6261100"/>
                </a:cubicBezTo>
                <a:cubicBezTo>
                  <a:pt x="4258733" y="6405033"/>
                  <a:pt x="3814233" y="6477000"/>
                  <a:pt x="3314700" y="6477000"/>
                </a:cubicBezTo>
                <a:cubicBezTo>
                  <a:pt x="2857500" y="6477000"/>
                  <a:pt x="2427816" y="6402916"/>
                  <a:pt x="2025650" y="6254750"/>
                </a:cubicBezTo>
                <a:cubicBezTo>
                  <a:pt x="1623483" y="6106584"/>
                  <a:pt x="1272116" y="5894917"/>
                  <a:pt x="971550" y="5619750"/>
                </a:cubicBezTo>
                <a:cubicBezTo>
                  <a:pt x="670983" y="5344584"/>
                  <a:pt x="433916" y="5008034"/>
                  <a:pt x="260350" y="4610100"/>
                </a:cubicBezTo>
                <a:cubicBezTo>
                  <a:pt x="86783" y="4212167"/>
                  <a:pt x="0" y="3759200"/>
                  <a:pt x="0" y="3251200"/>
                </a:cubicBezTo>
                <a:close/>
                <a:moveTo>
                  <a:pt x="4978400" y="2781300"/>
                </a:moveTo>
                <a:cubicBezTo>
                  <a:pt x="4978400" y="2146300"/>
                  <a:pt x="4817533" y="1661584"/>
                  <a:pt x="4495800" y="1327150"/>
                </a:cubicBezTo>
                <a:cubicBezTo>
                  <a:pt x="4174066" y="992717"/>
                  <a:pt x="3725333" y="825500"/>
                  <a:pt x="3149600" y="825500"/>
                </a:cubicBezTo>
                <a:cubicBezTo>
                  <a:pt x="2895600" y="825500"/>
                  <a:pt x="2652183" y="869950"/>
                  <a:pt x="2419350" y="958850"/>
                </a:cubicBezTo>
                <a:cubicBezTo>
                  <a:pt x="2186516" y="1047750"/>
                  <a:pt x="1976966" y="1174750"/>
                  <a:pt x="1790700" y="1339850"/>
                </a:cubicBezTo>
                <a:cubicBezTo>
                  <a:pt x="1604433" y="1504950"/>
                  <a:pt x="1445683" y="1708150"/>
                  <a:pt x="1314450" y="1949450"/>
                </a:cubicBezTo>
                <a:cubicBezTo>
                  <a:pt x="1183216" y="2190750"/>
                  <a:pt x="1100666" y="2468034"/>
                  <a:pt x="1066800" y="27813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Freeform 1078"/>
          <p:cNvSpPr/>
          <p:nvPr/>
        </p:nvSpPr>
        <p:spPr>
          <a:xfrm>
            <a:off x="15067280" y="4399280"/>
            <a:ext cx="171450" cy="576580"/>
          </a:xfrm>
          <a:custGeom>
            <a:avLst/>
            <a:gdLst/>
            <a:ahLst/>
            <a:cxnLst/>
            <a:rect l="0" t="0" r="0" b="0"/>
            <a:pathLst>
              <a:path w="3429000" h="11531600">
                <a:moveTo>
                  <a:pt x="2857500" y="11531600"/>
                </a:moveTo>
                <a:cubicBezTo>
                  <a:pt x="1976966" y="10845800"/>
                  <a:pt x="1280583" y="10020300"/>
                  <a:pt x="768350" y="9055100"/>
                </a:cubicBezTo>
                <a:cubicBezTo>
                  <a:pt x="256116" y="8089900"/>
                  <a:pt x="0" y="6993467"/>
                  <a:pt x="0" y="5765800"/>
                </a:cubicBezTo>
                <a:cubicBezTo>
                  <a:pt x="0" y="4538134"/>
                  <a:pt x="256116" y="3441700"/>
                  <a:pt x="768350" y="2476500"/>
                </a:cubicBezTo>
                <a:cubicBezTo>
                  <a:pt x="1280583" y="1511300"/>
                  <a:pt x="1976966" y="685800"/>
                  <a:pt x="2857500" y="0"/>
                </a:cubicBezTo>
                <a:lnTo>
                  <a:pt x="3429000" y="533400"/>
                </a:lnTo>
                <a:cubicBezTo>
                  <a:pt x="2573866" y="1253067"/>
                  <a:pt x="1945216" y="2036234"/>
                  <a:pt x="1543050" y="2882900"/>
                </a:cubicBezTo>
                <a:cubicBezTo>
                  <a:pt x="1140883" y="3729567"/>
                  <a:pt x="939800" y="4690534"/>
                  <a:pt x="939800" y="5765800"/>
                </a:cubicBezTo>
                <a:cubicBezTo>
                  <a:pt x="939800" y="6841067"/>
                  <a:pt x="1140883" y="7802034"/>
                  <a:pt x="1543050" y="8648700"/>
                </a:cubicBezTo>
                <a:cubicBezTo>
                  <a:pt x="1945216" y="9495366"/>
                  <a:pt x="2573866" y="10278533"/>
                  <a:pt x="3429000" y="10998200"/>
                </a:cubicBezTo>
                <a:lnTo>
                  <a:pt x="2857500" y="11531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9" name="Freeform 1079"/>
          <p:cNvSpPr/>
          <p:nvPr/>
        </p:nvSpPr>
        <p:spPr>
          <a:xfrm>
            <a:off x="15392400" y="4414520"/>
            <a:ext cx="242570" cy="546100"/>
          </a:xfrm>
          <a:custGeom>
            <a:avLst/>
            <a:gdLst/>
            <a:ahLst/>
            <a:cxnLst/>
            <a:rect l="0" t="0" r="0" b="0"/>
            <a:pathLst>
              <a:path w="4851400" h="10922000">
                <a:moveTo>
                  <a:pt x="1727200" y="9232900"/>
                </a:moveTo>
                <a:cubicBezTo>
                  <a:pt x="1727200" y="9004300"/>
                  <a:pt x="1733550" y="8786284"/>
                  <a:pt x="1746250" y="8578850"/>
                </a:cubicBezTo>
                <a:cubicBezTo>
                  <a:pt x="1758950" y="8371417"/>
                  <a:pt x="1771650" y="8170334"/>
                  <a:pt x="1784350" y="7975600"/>
                </a:cubicBezTo>
                <a:cubicBezTo>
                  <a:pt x="1797050" y="7780867"/>
                  <a:pt x="1809750" y="7586134"/>
                  <a:pt x="1822450" y="7391400"/>
                </a:cubicBezTo>
                <a:cubicBezTo>
                  <a:pt x="1835150" y="7196667"/>
                  <a:pt x="1841500" y="6993467"/>
                  <a:pt x="1841500" y="6781800"/>
                </a:cubicBezTo>
                <a:cubicBezTo>
                  <a:pt x="1841500" y="6654800"/>
                  <a:pt x="1816100" y="6534150"/>
                  <a:pt x="1765300" y="6419850"/>
                </a:cubicBezTo>
                <a:cubicBezTo>
                  <a:pt x="1714500" y="6305550"/>
                  <a:pt x="1621366" y="6201834"/>
                  <a:pt x="1485900" y="6108700"/>
                </a:cubicBezTo>
                <a:cubicBezTo>
                  <a:pt x="1350433" y="6015567"/>
                  <a:pt x="1162050" y="5939367"/>
                  <a:pt x="920750" y="5880100"/>
                </a:cubicBezTo>
                <a:cubicBezTo>
                  <a:pt x="679450" y="5820834"/>
                  <a:pt x="372533" y="5791200"/>
                  <a:pt x="0" y="5791200"/>
                </a:cubicBezTo>
                <a:lnTo>
                  <a:pt x="0" y="5130800"/>
                </a:lnTo>
                <a:cubicBezTo>
                  <a:pt x="372533" y="5130800"/>
                  <a:pt x="679450" y="5101167"/>
                  <a:pt x="920750" y="5041900"/>
                </a:cubicBezTo>
                <a:cubicBezTo>
                  <a:pt x="1162050" y="4982634"/>
                  <a:pt x="1350433" y="4906434"/>
                  <a:pt x="1485900" y="4813300"/>
                </a:cubicBezTo>
                <a:cubicBezTo>
                  <a:pt x="1621366" y="4720167"/>
                  <a:pt x="1714500" y="4616450"/>
                  <a:pt x="1765300" y="4502150"/>
                </a:cubicBezTo>
                <a:cubicBezTo>
                  <a:pt x="1816100" y="4387850"/>
                  <a:pt x="1841500" y="4267200"/>
                  <a:pt x="1841500" y="4140200"/>
                </a:cubicBezTo>
                <a:cubicBezTo>
                  <a:pt x="1841500" y="3733800"/>
                  <a:pt x="1822450" y="3333750"/>
                  <a:pt x="1784350" y="2940050"/>
                </a:cubicBezTo>
                <a:cubicBezTo>
                  <a:pt x="1746250" y="2546350"/>
                  <a:pt x="1727200" y="2129367"/>
                  <a:pt x="1727200" y="1689100"/>
                </a:cubicBezTo>
                <a:cubicBezTo>
                  <a:pt x="1727200" y="1358900"/>
                  <a:pt x="1773766" y="1085850"/>
                  <a:pt x="1866900" y="869950"/>
                </a:cubicBezTo>
                <a:cubicBezTo>
                  <a:pt x="1960033" y="654050"/>
                  <a:pt x="2103966" y="482600"/>
                  <a:pt x="2298700" y="355600"/>
                </a:cubicBezTo>
                <a:cubicBezTo>
                  <a:pt x="2493433" y="228600"/>
                  <a:pt x="2738966" y="137584"/>
                  <a:pt x="3035300" y="82550"/>
                </a:cubicBezTo>
                <a:cubicBezTo>
                  <a:pt x="3331633" y="27517"/>
                  <a:pt x="3678766" y="0"/>
                  <a:pt x="4076700" y="0"/>
                </a:cubicBezTo>
                <a:lnTo>
                  <a:pt x="4851400" y="0"/>
                </a:lnTo>
                <a:lnTo>
                  <a:pt x="4851400" y="609600"/>
                </a:lnTo>
                <a:lnTo>
                  <a:pt x="4191000" y="609600"/>
                </a:lnTo>
                <a:cubicBezTo>
                  <a:pt x="3869266" y="609600"/>
                  <a:pt x="3604683" y="630767"/>
                  <a:pt x="3397250" y="673100"/>
                </a:cubicBezTo>
                <a:cubicBezTo>
                  <a:pt x="3189816" y="715434"/>
                  <a:pt x="3028950" y="781050"/>
                  <a:pt x="2914650" y="869950"/>
                </a:cubicBezTo>
                <a:cubicBezTo>
                  <a:pt x="2800350" y="958850"/>
                  <a:pt x="2722033" y="1077384"/>
                  <a:pt x="2679700" y="1225550"/>
                </a:cubicBezTo>
                <a:cubicBezTo>
                  <a:pt x="2637366" y="1373717"/>
                  <a:pt x="2616200" y="1549400"/>
                  <a:pt x="2616200" y="1752600"/>
                </a:cubicBezTo>
                <a:cubicBezTo>
                  <a:pt x="2616200" y="2116667"/>
                  <a:pt x="2628900" y="2491317"/>
                  <a:pt x="2654300" y="2876550"/>
                </a:cubicBezTo>
                <a:cubicBezTo>
                  <a:pt x="2679700" y="3261784"/>
                  <a:pt x="2692400" y="3653367"/>
                  <a:pt x="2692400" y="4051300"/>
                </a:cubicBezTo>
                <a:cubicBezTo>
                  <a:pt x="2692400" y="4466167"/>
                  <a:pt x="2609850" y="4781550"/>
                  <a:pt x="2444750" y="4997450"/>
                </a:cubicBezTo>
                <a:cubicBezTo>
                  <a:pt x="2279650" y="5213350"/>
                  <a:pt x="1976966" y="5359400"/>
                  <a:pt x="1536700" y="5435600"/>
                </a:cubicBezTo>
                <a:lnTo>
                  <a:pt x="1536700" y="5486400"/>
                </a:lnTo>
                <a:cubicBezTo>
                  <a:pt x="1976966" y="5562600"/>
                  <a:pt x="2279650" y="5708650"/>
                  <a:pt x="2444750" y="5924550"/>
                </a:cubicBezTo>
                <a:cubicBezTo>
                  <a:pt x="2609850" y="6140450"/>
                  <a:pt x="2692400" y="6455834"/>
                  <a:pt x="2692400" y="6870700"/>
                </a:cubicBezTo>
                <a:cubicBezTo>
                  <a:pt x="2692400" y="7302500"/>
                  <a:pt x="2679700" y="7696200"/>
                  <a:pt x="2654300" y="8051800"/>
                </a:cubicBezTo>
                <a:cubicBezTo>
                  <a:pt x="2628900" y="8407400"/>
                  <a:pt x="2616200" y="8779934"/>
                  <a:pt x="2616200" y="9169400"/>
                </a:cubicBezTo>
                <a:cubicBezTo>
                  <a:pt x="2616200" y="9372600"/>
                  <a:pt x="2637366" y="9548283"/>
                  <a:pt x="2679700" y="9696450"/>
                </a:cubicBezTo>
                <a:cubicBezTo>
                  <a:pt x="2722033" y="9844616"/>
                  <a:pt x="2800350" y="9963150"/>
                  <a:pt x="2914650" y="10052050"/>
                </a:cubicBezTo>
                <a:cubicBezTo>
                  <a:pt x="3028950" y="10140950"/>
                  <a:pt x="3189816" y="10206566"/>
                  <a:pt x="3397250" y="10248900"/>
                </a:cubicBezTo>
                <a:cubicBezTo>
                  <a:pt x="3604683" y="10291233"/>
                  <a:pt x="3869266" y="10312400"/>
                  <a:pt x="4191000" y="10312400"/>
                </a:cubicBezTo>
                <a:lnTo>
                  <a:pt x="4851400" y="10312400"/>
                </a:lnTo>
                <a:lnTo>
                  <a:pt x="4851400" y="10922000"/>
                </a:lnTo>
                <a:lnTo>
                  <a:pt x="4076700" y="10922000"/>
                </a:lnTo>
                <a:cubicBezTo>
                  <a:pt x="3678766" y="10922000"/>
                  <a:pt x="3331633" y="10894483"/>
                  <a:pt x="3035300" y="10839450"/>
                </a:cubicBezTo>
                <a:cubicBezTo>
                  <a:pt x="2738966" y="10784416"/>
                  <a:pt x="2493433" y="10693400"/>
                  <a:pt x="2298700" y="10566400"/>
                </a:cubicBezTo>
                <a:cubicBezTo>
                  <a:pt x="2103966" y="10439400"/>
                  <a:pt x="1960033" y="10267950"/>
                  <a:pt x="1866900" y="10052050"/>
                </a:cubicBezTo>
                <a:cubicBezTo>
                  <a:pt x="1773766" y="9836150"/>
                  <a:pt x="1727200" y="9563100"/>
                  <a:pt x="1727200" y="92329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" name="Freeform 1080"/>
          <p:cNvSpPr/>
          <p:nvPr/>
        </p:nvSpPr>
        <p:spPr>
          <a:xfrm>
            <a:off x="9664065" y="5213350"/>
            <a:ext cx="255270" cy="552450"/>
          </a:xfrm>
          <a:custGeom>
            <a:avLst/>
            <a:gdLst/>
            <a:ahLst/>
            <a:cxnLst/>
            <a:rect l="0" t="0" r="0" b="0"/>
            <a:pathLst>
              <a:path w="5105400" h="11049000">
                <a:moveTo>
                  <a:pt x="939800" y="11049000"/>
                </a:moveTo>
                <a:lnTo>
                  <a:pt x="0" y="11049000"/>
                </a:lnTo>
                <a:lnTo>
                  <a:pt x="4165600" y="0"/>
                </a:lnTo>
                <a:lnTo>
                  <a:pt x="510540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1" name="Freeform 1081"/>
          <p:cNvSpPr/>
          <p:nvPr/>
        </p:nvSpPr>
        <p:spPr>
          <a:xfrm>
            <a:off x="10045065" y="5213350"/>
            <a:ext cx="255270" cy="552450"/>
          </a:xfrm>
          <a:custGeom>
            <a:avLst/>
            <a:gdLst/>
            <a:ahLst/>
            <a:cxnLst/>
            <a:rect l="0" t="0" r="0" b="0"/>
            <a:pathLst>
              <a:path w="5105400" h="11049000">
                <a:moveTo>
                  <a:pt x="939800" y="11049000"/>
                </a:moveTo>
                <a:lnTo>
                  <a:pt x="0" y="11049000"/>
                </a:lnTo>
                <a:lnTo>
                  <a:pt x="4165600" y="0"/>
                </a:lnTo>
                <a:lnTo>
                  <a:pt x="510540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2" name="Freeform 1082"/>
          <p:cNvSpPr/>
          <p:nvPr/>
        </p:nvSpPr>
        <p:spPr>
          <a:xfrm>
            <a:off x="10782300" y="5347970"/>
            <a:ext cx="304800" cy="323850"/>
          </a:xfrm>
          <a:custGeom>
            <a:avLst/>
            <a:gdLst/>
            <a:ahLst/>
            <a:cxnLst/>
            <a:rect l="0" t="0" r="0" b="0"/>
            <a:pathLst>
              <a:path w="6096000" h="6477000">
                <a:moveTo>
                  <a:pt x="0" y="3251200"/>
                </a:moveTo>
                <a:cubicBezTo>
                  <a:pt x="0" y="2734734"/>
                  <a:pt x="82550" y="2275417"/>
                  <a:pt x="247650" y="1873250"/>
                </a:cubicBezTo>
                <a:cubicBezTo>
                  <a:pt x="412750" y="1471084"/>
                  <a:pt x="635000" y="1130300"/>
                  <a:pt x="914400" y="850900"/>
                </a:cubicBezTo>
                <a:cubicBezTo>
                  <a:pt x="1193800" y="571500"/>
                  <a:pt x="1517650" y="359834"/>
                  <a:pt x="1885950" y="215900"/>
                </a:cubicBezTo>
                <a:cubicBezTo>
                  <a:pt x="2254250" y="71967"/>
                  <a:pt x="2641600" y="0"/>
                  <a:pt x="3048000" y="0"/>
                </a:cubicBezTo>
                <a:cubicBezTo>
                  <a:pt x="3454400" y="0"/>
                  <a:pt x="3841750" y="71967"/>
                  <a:pt x="4210050" y="215900"/>
                </a:cubicBezTo>
                <a:cubicBezTo>
                  <a:pt x="4578350" y="359834"/>
                  <a:pt x="4902200" y="571500"/>
                  <a:pt x="5181600" y="850900"/>
                </a:cubicBezTo>
                <a:cubicBezTo>
                  <a:pt x="5461000" y="1130300"/>
                  <a:pt x="5683250" y="1471084"/>
                  <a:pt x="5848350" y="1873250"/>
                </a:cubicBezTo>
                <a:cubicBezTo>
                  <a:pt x="6013450" y="2275417"/>
                  <a:pt x="6096000" y="2734734"/>
                  <a:pt x="6096000" y="3251200"/>
                </a:cubicBezTo>
                <a:cubicBezTo>
                  <a:pt x="6096000" y="3759200"/>
                  <a:pt x="6013450" y="4214284"/>
                  <a:pt x="5848350" y="4616450"/>
                </a:cubicBezTo>
                <a:cubicBezTo>
                  <a:pt x="5683250" y="5018617"/>
                  <a:pt x="5461000" y="5357284"/>
                  <a:pt x="5181600" y="5632450"/>
                </a:cubicBezTo>
                <a:cubicBezTo>
                  <a:pt x="4902200" y="5907617"/>
                  <a:pt x="4578350" y="6117167"/>
                  <a:pt x="4210050" y="6261100"/>
                </a:cubicBezTo>
                <a:cubicBezTo>
                  <a:pt x="3841750" y="6405033"/>
                  <a:pt x="3454400" y="6477000"/>
                  <a:pt x="3048000" y="6477000"/>
                </a:cubicBezTo>
                <a:cubicBezTo>
                  <a:pt x="2641600" y="6477000"/>
                  <a:pt x="2254250" y="6405033"/>
                  <a:pt x="1885950" y="6261100"/>
                </a:cubicBezTo>
                <a:cubicBezTo>
                  <a:pt x="1517650" y="6117167"/>
                  <a:pt x="1193800" y="5907617"/>
                  <a:pt x="914400" y="5632450"/>
                </a:cubicBezTo>
                <a:cubicBezTo>
                  <a:pt x="635000" y="5357284"/>
                  <a:pt x="412750" y="5018617"/>
                  <a:pt x="247650" y="4616450"/>
                </a:cubicBezTo>
                <a:cubicBezTo>
                  <a:pt x="82550" y="4214284"/>
                  <a:pt x="0" y="3759200"/>
                  <a:pt x="0" y="3251200"/>
                </a:cubicBezTo>
                <a:close/>
                <a:moveTo>
                  <a:pt x="1079500" y="3251200"/>
                </a:moveTo>
                <a:cubicBezTo>
                  <a:pt x="1079500" y="3606800"/>
                  <a:pt x="1126066" y="3928534"/>
                  <a:pt x="1219200" y="4216400"/>
                </a:cubicBezTo>
                <a:cubicBezTo>
                  <a:pt x="1312333" y="4504267"/>
                  <a:pt x="1445683" y="4751917"/>
                  <a:pt x="1619250" y="4959350"/>
                </a:cubicBezTo>
                <a:cubicBezTo>
                  <a:pt x="1792816" y="5166784"/>
                  <a:pt x="2000250" y="5327650"/>
                  <a:pt x="2241550" y="5441950"/>
                </a:cubicBezTo>
                <a:cubicBezTo>
                  <a:pt x="2482850" y="5556250"/>
                  <a:pt x="2751666" y="5613400"/>
                  <a:pt x="3048000" y="5613400"/>
                </a:cubicBezTo>
                <a:cubicBezTo>
                  <a:pt x="3344333" y="5613400"/>
                  <a:pt x="3613150" y="5556250"/>
                  <a:pt x="3854450" y="5441950"/>
                </a:cubicBezTo>
                <a:cubicBezTo>
                  <a:pt x="4095750" y="5327650"/>
                  <a:pt x="4303183" y="5166784"/>
                  <a:pt x="4476750" y="4959350"/>
                </a:cubicBezTo>
                <a:cubicBezTo>
                  <a:pt x="4650316" y="4751917"/>
                  <a:pt x="4783666" y="4504267"/>
                  <a:pt x="4876800" y="4216400"/>
                </a:cubicBezTo>
                <a:cubicBezTo>
                  <a:pt x="4969933" y="3928534"/>
                  <a:pt x="5016500" y="3606800"/>
                  <a:pt x="5016500" y="3251200"/>
                </a:cubicBezTo>
                <a:cubicBezTo>
                  <a:pt x="5016500" y="2895600"/>
                  <a:pt x="4969933" y="2571750"/>
                  <a:pt x="4876800" y="2279650"/>
                </a:cubicBezTo>
                <a:cubicBezTo>
                  <a:pt x="4783666" y="1987550"/>
                  <a:pt x="4650316" y="1735667"/>
                  <a:pt x="4476750" y="1524000"/>
                </a:cubicBezTo>
                <a:cubicBezTo>
                  <a:pt x="4303183" y="1312334"/>
                  <a:pt x="4095750" y="1149350"/>
                  <a:pt x="3854450" y="1035050"/>
                </a:cubicBezTo>
                <a:cubicBezTo>
                  <a:pt x="3613150" y="920750"/>
                  <a:pt x="3344333" y="863600"/>
                  <a:pt x="3048000" y="863600"/>
                </a:cubicBezTo>
                <a:cubicBezTo>
                  <a:pt x="2751666" y="863600"/>
                  <a:pt x="2482850" y="920750"/>
                  <a:pt x="2241550" y="1035050"/>
                </a:cubicBezTo>
                <a:cubicBezTo>
                  <a:pt x="2000250" y="1149350"/>
                  <a:pt x="1792816" y="1312334"/>
                  <a:pt x="1619250" y="1524000"/>
                </a:cubicBezTo>
                <a:cubicBezTo>
                  <a:pt x="1445683" y="1735667"/>
                  <a:pt x="1312333" y="1987550"/>
                  <a:pt x="1219200" y="2279650"/>
                </a:cubicBezTo>
                <a:cubicBezTo>
                  <a:pt x="1126066" y="2571750"/>
                  <a:pt x="1079500" y="2895600"/>
                  <a:pt x="1079500" y="32512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3" name="Freeform 1083"/>
          <p:cNvSpPr/>
          <p:nvPr/>
        </p:nvSpPr>
        <p:spPr>
          <a:xfrm>
            <a:off x="11184255" y="5347970"/>
            <a:ext cx="283845" cy="446405"/>
          </a:xfrm>
          <a:custGeom>
            <a:avLst/>
            <a:gdLst/>
            <a:ahLst/>
            <a:cxnLst/>
            <a:rect l="0" t="0" r="0" b="0"/>
            <a:pathLst>
              <a:path w="5676900" h="8928100">
                <a:moveTo>
                  <a:pt x="1041400" y="6845300"/>
                </a:moveTo>
                <a:lnTo>
                  <a:pt x="1041400" y="8928100"/>
                </a:lnTo>
                <a:lnTo>
                  <a:pt x="0" y="8928100"/>
                </a:lnTo>
                <a:lnTo>
                  <a:pt x="0" y="152400"/>
                </a:lnTo>
                <a:lnTo>
                  <a:pt x="863600" y="152400"/>
                </a:lnTo>
                <a:lnTo>
                  <a:pt x="952500" y="939800"/>
                </a:lnTo>
                <a:lnTo>
                  <a:pt x="990600" y="939800"/>
                </a:lnTo>
                <a:cubicBezTo>
                  <a:pt x="1278466" y="668867"/>
                  <a:pt x="1610783" y="444500"/>
                  <a:pt x="1987550" y="266700"/>
                </a:cubicBezTo>
                <a:cubicBezTo>
                  <a:pt x="2364316" y="88900"/>
                  <a:pt x="2743200" y="0"/>
                  <a:pt x="3124200" y="0"/>
                </a:cubicBezTo>
                <a:cubicBezTo>
                  <a:pt x="3539066" y="0"/>
                  <a:pt x="3905250" y="74084"/>
                  <a:pt x="4222750" y="222250"/>
                </a:cubicBezTo>
                <a:cubicBezTo>
                  <a:pt x="4540250" y="370417"/>
                  <a:pt x="4806950" y="582084"/>
                  <a:pt x="5022850" y="857250"/>
                </a:cubicBezTo>
                <a:cubicBezTo>
                  <a:pt x="5238750" y="1132417"/>
                  <a:pt x="5401733" y="1462617"/>
                  <a:pt x="5511800" y="1847850"/>
                </a:cubicBezTo>
                <a:cubicBezTo>
                  <a:pt x="5621866" y="2233084"/>
                  <a:pt x="5676900" y="2667000"/>
                  <a:pt x="5676900" y="3149600"/>
                </a:cubicBezTo>
                <a:cubicBezTo>
                  <a:pt x="5676900" y="3674534"/>
                  <a:pt x="5600700" y="4142317"/>
                  <a:pt x="5448300" y="4552950"/>
                </a:cubicBezTo>
                <a:cubicBezTo>
                  <a:pt x="5295900" y="4963584"/>
                  <a:pt x="5090583" y="5312834"/>
                  <a:pt x="4832350" y="5600700"/>
                </a:cubicBezTo>
                <a:cubicBezTo>
                  <a:pt x="4574116" y="5888567"/>
                  <a:pt x="4275666" y="6106584"/>
                  <a:pt x="3937000" y="6254750"/>
                </a:cubicBezTo>
                <a:cubicBezTo>
                  <a:pt x="3598333" y="6402916"/>
                  <a:pt x="3242733" y="6477000"/>
                  <a:pt x="2870200" y="6477000"/>
                </a:cubicBezTo>
                <a:cubicBezTo>
                  <a:pt x="2582333" y="6477000"/>
                  <a:pt x="2271183" y="6407150"/>
                  <a:pt x="1936750" y="6267450"/>
                </a:cubicBezTo>
                <a:cubicBezTo>
                  <a:pt x="1602316" y="6127750"/>
                  <a:pt x="1295400" y="5930900"/>
                  <a:pt x="1016000" y="5676900"/>
                </a:cubicBezTo>
                <a:close/>
                <a:moveTo>
                  <a:pt x="1041400" y="4876800"/>
                </a:moveTo>
                <a:cubicBezTo>
                  <a:pt x="1337733" y="5139267"/>
                  <a:pt x="1634066" y="5325534"/>
                  <a:pt x="1930400" y="5435600"/>
                </a:cubicBezTo>
                <a:cubicBezTo>
                  <a:pt x="2226733" y="5545667"/>
                  <a:pt x="2480733" y="5600700"/>
                  <a:pt x="2692400" y="5600700"/>
                </a:cubicBezTo>
                <a:cubicBezTo>
                  <a:pt x="3251200" y="5600700"/>
                  <a:pt x="3708400" y="5384800"/>
                  <a:pt x="4064000" y="4953000"/>
                </a:cubicBezTo>
                <a:cubicBezTo>
                  <a:pt x="4419600" y="4521200"/>
                  <a:pt x="4597400" y="3920067"/>
                  <a:pt x="4597400" y="3149600"/>
                </a:cubicBezTo>
                <a:cubicBezTo>
                  <a:pt x="4597400" y="2810934"/>
                  <a:pt x="4563533" y="2501900"/>
                  <a:pt x="4495800" y="2222500"/>
                </a:cubicBezTo>
                <a:cubicBezTo>
                  <a:pt x="4428066" y="1943100"/>
                  <a:pt x="4324350" y="1703917"/>
                  <a:pt x="4184650" y="1504950"/>
                </a:cubicBezTo>
                <a:cubicBezTo>
                  <a:pt x="4044950" y="1305984"/>
                  <a:pt x="3865033" y="1151467"/>
                  <a:pt x="3644900" y="1041400"/>
                </a:cubicBezTo>
                <a:cubicBezTo>
                  <a:pt x="3424766" y="931334"/>
                  <a:pt x="3162300" y="876300"/>
                  <a:pt x="2857500" y="876300"/>
                </a:cubicBezTo>
                <a:cubicBezTo>
                  <a:pt x="2586566" y="876300"/>
                  <a:pt x="2296583" y="950384"/>
                  <a:pt x="1987550" y="1098550"/>
                </a:cubicBezTo>
                <a:cubicBezTo>
                  <a:pt x="1678516" y="1246717"/>
                  <a:pt x="1363133" y="1481667"/>
                  <a:pt x="1041400" y="18034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4" name="Freeform 1084"/>
          <p:cNvSpPr/>
          <p:nvPr/>
        </p:nvSpPr>
        <p:spPr>
          <a:xfrm>
            <a:off x="11550015" y="5269230"/>
            <a:ext cx="302260" cy="402590"/>
          </a:xfrm>
          <a:custGeom>
            <a:avLst/>
            <a:gdLst/>
            <a:ahLst/>
            <a:cxnLst/>
            <a:rect l="0" t="0" r="0" b="0"/>
            <a:pathLst>
              <a:path w="6045200" h="8051800">
                <a:moveTo>
                  <a:pt x="1739900" y="2578100"/>
                </a:moveTo>
                <a:lnTo>
                  <a:pt x="0" y="2578100"/>
                </a:lnTo>
                <a:lnTo>
                  <a:pt x="0" y="1790700"/>
                </a:lnTo>
                <a:lnTo>
                  <a:pt x="1778000" y="1727200"/>
                </a:lnTo>
                <a:lnTo>
                  <a:pt x="1917700" y="0"/>
                </a:lnTo>
                <a:lnTo>
                  <a:pt x="2781300" y="0"/>
                </a:lnTo>
                <a:lnTo>
                  <a:pt x="2781300" y="1727200"/>
                </a:lnTo>
                <a:lnTo>
                  <a:pt x="5803900" y="1727200"/>
                </a:lnTo>
                <a:lnTo>
                  <a:pt x="5803900" y="2578100"/>
                </a:lnTo>
                <a:lnTo>
                  <a:pt x="2781300" y="2578100"/>
                </a:lnTo>
                <a:lnTo>
                  <a:pt x="2781300" y="5511800"/>
                </a:lnTo>
                <a:cubicBezTo>
                  <a:pt x="2781300" y="5791200"/>
                  <a:pt x="2806700" y="6034617"/>
                  <a:pt x="2857500" y="6242050"/>
                </a:cubicBezTo>
                <a:cubicBezTo>
                  <a:pt x="2908300" y="6449484"/>
                  <a:pt x="2992966" y="6625167"/>
                  <a:pt x="3111500" y="6769100"/>
                </a:cubicBezTo>
                <a:cubicBezTo>
                  <a:pt x="3230033" y="6913034"/>
                  <a:pt x="3390900" y="7020984"/>
                  <a:pt x="3594100" y="7092950"/>
                </a:cubicBezTo>
                <a:cubicBezTo>
                  <a:pt x="3797300" y="7164917"/>
                  <a:pt x="4047066" y="7200900"/>
                  <a:pt x="4343400" y="7200900"/>
                </a:cubicBezTo>
                <a:cubicBezTo>
                  <a:pt x="4639733" y="7200900"/>
                  <a:pt x="4906433" y="7175500"/>
                  <a:pt x="5143500" y="7124700"/>
                </a:cubicBezTo>
                <a:cubicBezTo>
                  <a:pt x="5380566" y="7073900"/>
                  <a:pt x="5609166" y="7006167"/>
                  <a:pt x="5829300" y="6921500"/>
                </a:cubicBezTo>
                <a:lnTo>
                  <a:pt x="6045200" y="7683500"/>
                </a:lnTo>
                <a:cubicBezTo>
                  <a:pt x="5774266" y="7785100"/>
                  <a:pt x="5469466" y="7871884"/>
                  <a:pt x="5130800" y="7943850"/>
                </a:cubicBezTo>
                <a:cubicBezTo>
                  <a:pt x="4792133" y="8015816"/>
                  <a:pt x="4453466" y="8051800"/>
                  <a:pt x="4114800" y="8051800"/>
                </a:cubicBezTo>
                <a:cubicBezTo>
                  <a:pt x="3666066" y="8051800"/>
                  <a:pt x="3289300" y="7990416"/>
                  <a:pt x="2984500" y="7867650"/>
                </a:cubicBezTo>
                <a:cubicBezTo>
                  <a:pt x="2679700" y="7744884"/>
                  <a:pt x="2436283" y="7571317"/>
                  <a:pt x="2254250" y="7346950"/>
                </a:cubicBezTo>
                <a:cubicBezTo>
                  <a:pt x="2072216" y="7122584"/>
                  <a:pt x="1940983" y="6853767"/>
                  <a:pt x="1860550" y="6540500"/>
                </a:cubicBezTo>
                <a:cubicBezTo>
                  <a:pt x="1780116" y="6227234"/>
                  <a:pt x="1739900" y="5880100"/>
                  <a:pt x="1739900" y="54991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5" name="Freeform 1085"/>
          <p:cNvSpPr/>
          <p:nvPr/>
        </p:nvSpPr>
        <p:spPr>
          <a:xfrm>
            <a:off x="11944350" y="5211445"/>
            <a:ext cx="205740" cy="452755"/>
          </a:xfrm>
          <a:custGeom>
            <a:avLst/>
            <a:gdLst/>
            <a:ahLst/>
            <a:cxnLst/>
            <a:rect l="0" t="0" r="0" b="0"/>
            <a:pathLst>
              <a:path w="4114800" h="9055100">
                <a:moveTo>
                  <a:pt x="0" y="2882900"/>
                </a:moveTo>
                <a:lnTo>
                  <a:pt x="3911600" y="2882900"/>
                </a:lnTo>
                <a:lnTo>
                  <a:pt x="3911600" y="9055100"/>
                </a:lnTo>
                <a:lnTo>
                  <a:pt x="2870200" y="9055100"/>
                </a:lnTo>
                <a:lnTo>
                  <a:pt x="2870200" y="3733800"/>
                </a:lnTo>
                <a:lnTo>
                  <a:pt x="0" y="3733800"/>
                </a:lnTo>
                <a:close/>
                <a:moveTo>
                  <a:pt x="3276600" y="1612900"/>
                </a:moveTo>
                <a:cubicBezTo>
                  <a:pt x="3031066" y="1612900"/>
                  <a:pt x="2829983" y="1540934"/>
                  <a:pt x="2673350" y="1397000"/>
                </a:cubicBezTo>
                <a:cubicBezTo>
                  <a:pt x="2516716" y="1253067"/>
                  <a:pt x="2438400" y="1058334"/>
                  <a:pt x="2438400" y="812800"/>
                </a:cubicBezTo>
                <a:cubicBezTo>
                  <a:pt x="2438400" y="567267"/>
                  <a:pt x="2516716" y="370417"/>
                  <a:pt x="2673350" y="222250"/>
                </a:cubicBezTo>
                <a:cubicBezTo>
                  <a:pt x="2829983" y="74084"/>
                  <a:pt x="3031066" y="0"/>
                  <a:pt x="3276600" y="0"/>
                </a:cubicBezTo>
                <a:cubicBezTo>
                  <a:pt x="3513666" y="0"/>
                  <a:pt x="3712633" y="74084"/>
                  <a:pt x="3873500" y="222250"/>
                </a:cubicBezTo>
                <a:cubicBezTo>
                  <a:pt x="4034366" y="370417"/>
                  <a:pt x="4114800" y="567267"/>
                  <a:pt x="4114800" y="812800"/>
                </a:cubicBezTo>
                <a:cubicBezTo>
                  <a:pt x="4114800" y="1058334"/>
                  <a:pt x="4034366" y="1253067"/>
                  <a:pt x="3873500" y="1397000"/>
                </a:cubicBezTo>
                <a:cubicBezTo>
                  <a:pt x="3712633" y="1540934"/>
                  <a:pt x="3513666" y="1612900"/>
                  <a:pt x="3276600" y="16129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6" name="Freeform 1086"/>
          <p:cNvSpPr/>
          <p:nvPr/>
        </p:nvSpPr>
        <p:spPr>
          <a:xfrm>
            <a:off x="12306300" y="5347970"/>
            <a:ext cx="304800" cy="323850"/>
          </a:xfrm>
          <a:custGeom>
            <a:avLst/>
            <a:gdLst/>
            <a:ahLst/>
            <a:cxnLst/>
            <a:rect l="0" t="0" r="0" b="0"/>
            <a:pathLst>
              <a:path w="6096000" h="6477000">
                <a:moveTo>
                  <a:pt x="0" y="3251200"/>
                </a:moveTo>
                <a:cubicBezTo>
                  <a:pt x="0" y="2734734"/>
                  <a:pt x="82550" y="2275417"/>
                  <a:pt x="247650" y="1873250"/>
                </a:cubicBezTo>
                <a:cubicBezTo>
                  <a:pt x="412750" y="1471084"/>
                  <a:pt x="635000" y="1130300"/>
                  <a:pt x="914400" y="850900"/>
                </a:cubicBezTo>
                <a:cubicBezTo>
                  <a:pt x="1193800" y="571500"/>
                  <a:pt x="1517650" y="359834"/>
                  <a:pt x="1885950" y="215900"/>
                </a:cubicBezTo>
                <a:cubicBezTo>
                  <a:pt x="2254250" y="71967"/>
                  <a:pt x="2641600" y="0"/>
                  <a:pt x="3048000" y="0"/>
                </a:cubicBezTo>
                <a:cubicBezTo>
                  <a:pt x="3454400" y="0"/>
                  <a:pt x="3841750" y="71967"/>
                  <a:pt x="4210050" y="215900"/>
                </a:cubicBezTo>
                <a:cubicBezTo>
                  <a:pt x="4578350" y="359834"/>
                  <a:pt x="4902200" y="571500"/>
                  <a:pt x="5181600" y="850900"/>
                </a:cubicBezTo>
                <a:cubicBezTo>
                  <a:pt x="5461000" y="1130300"/>
                  <a:pt x="5683250" y="1471084"/>
                  <a:pt x="5848350" y="1873250"/>
                </a:cubicBezTo>
                <a:cubicBezTo>
                  <a:pt x="6013450" y="2275417"/>
                  <a:pt x="6096000" y="2734734"/>
                  <a:pt x="6096000" y="3251200"/>
                </a:cubicBezTo>
                <a:cubicBezTo>
                  <a:pt x="6096000" y="3759200"/>
                  <a:pt x="6013450" y="4214284"/>
                  <a:pt x="5848350" y="4616450"/>
                </a:cubicBezTo>
                <a:cubicBezTo>
                  <a:pt x="5683250" y="5018617"/>
                  <a:pt x="5461000" y="5357284"/>
                  <a:pt x="5181600" y="5632450"/>
                </a:cubicBezTo>
                <a:cubicBezTo>
                  <a:pt x="4902200" y="5907617"/>
                  <a:pt x="4578350" y="6117167"/>
                  <a:pt x="4210050" y="6261100"/>
                </a:cubicBezTo>
                <a:cubicBezTo>
                  <a:pt x="3841750" y="6405033"/>
                  <a:pt x="3454400" y="6477000"/>
                  <a:pt x="3048000" y="6477000"/>
                </a:cubicBezTo>
                <a:cubicBezTo>
                  <a:pt x="2641600" y="6477000"/>
                  <a:pt x="2254250" y="6405033"/>
                  <a:pt x="1885950" y="6261100"/>
                </a:cubicBezTo>
                <a:cubicBezTo>
                  <a:pt x="1517650" y="6117167"/>
                  <a:pt x="1193800" y="5907617"/>
                  <a:pt x="914400" y="5632450"/>
                </a:cubicBezTo>
                <a:cubicBezTo>
                  <a:pt x="635000" y="5357284"/>
                  <a:pt x="412750" y="5018617"/>
                  <a:pt x="247650" y="4616450"/>
                </a:cubicBezTo>
                <a:cubicBezTo>
                  <a:pt x="82550" y="4214284"/>
                  <a:pt x="0" y="3759200"/>
                  <a:pt x="0" y="3251200"/>
                </a:cubicBezTo>
                <a:close/>
                <a:moveTo>
                  <a:pt x="1079500" y="3251200"/>
                </a:moveTo>
                <a:cubicBezTo>
                  <a:pt x="1079500" y="3606800"/>
                  <a:pt x="1126066" y="3928534"/>
                  <a:pt x="1219200" y="4216400"/>
                </a:cubicBezTo>
                <a:cubicBezTo>
                  <a:pt x="1312333" y="4504267"/>
                  <a:pt x="1445683" y="4751917"/>
                  <a:pt x="1619250" y="4959350"/>
                </a:cubicBezTo>
                <a:cubicBezTo>
                  <a:pt x="1792816" y="5166784"/>
                  <a:pt x="2000250" y="5327650"/>
                  <a:pt x="2241550" y="5441950"/>
                </a:cubicBezTo>
                <a:cubicBezTo>
                  <a:pt x="2482850" y="5556250"/>
                  <a:pt x="2751666" y="5613400"/>
                  <a:pt x="3048000" y="5613400"/>
                </a:cubicBezTo>
                <a:cubicBezTo>
                  <a:pt x="3344333" y="5613400"/>
                  <a:pt x="3613150" y="5556250"/>
                  <a:pt x="3854450" y="5441950"/>
                </a:cubicBezTo>
                <a:cubicBezTo>
                  <a:pt x="4095750" y="5327650"/>
                  <a:pt x="4303183" y="5166784"/>
                  <a:pt x="4476750" y="4959350"/>
                </a:cubicBezTo>
                <a:cubicBezTo>
                  <a:pt x="4650316" y="4751917"/>
                  <a:pt x="4783666" y="4504267"/>
                  <a:pt x="4876800" y="4216400"/>
                </a:cubicBezTo>
                <a:cubicBezTo>
                  <a:pt x="4969933" y="3928534"/>
                  <a:pt x="5016500" y="3606800"/>
                  <a:pt x="5016500" y="3251200"/>
                </a:cubicBezTo>
                <a:cubicBezTo>
                  <a:pt x="5016500" y="2895600"/>
                  <a:pt x="4969933" y="2571750"/>
                  <a:pt x="4876800" y="2279650"/>
                </a:cubicBezTo>
                <a:cubicBezTo>
                  <a:pt x="4783666" y="1987550"/>
                  <a:pt x="4650316" y="1735667"/>
                  <a:pt x="4476750" y="1524000"/>
                </a:cubicBezTo>
                <a:cubicBezTo>
                  <a:pt x="4303183" y="1312334"/>
                  <a:pt x="4095750" y="1149350"/>
                  <a:pt x="3854450" y="1035050"/>
                </a:cubicBezTo>
                <a:cubicBezTo>
                  <a:pt x="3613150" y="920750"/>
                  <a:pt x="3344333" y="863600"/>
                  <a:pt x="3048000" y="863600"/>
                </a:cubicBezTo>
                <a:cubicBezTo>
                  <a:pt x="2751666" y="863600"/>
                  <a:pt x="2482850" y="920750"/>
                  <a:pt x="2241550" y="1035050"/>
                </a:cubicBezTo>
                <a:cubicBezTo>
                  <a:pt x="2000250" y="1149350"/>
                  <a:pt x="1792816" y="1312334"/>
                  <a:pt x="1619250" y="1524000"/>
                </a:cubicBezTo>
                <a:cubicBezTo>
                  <a:pt x="1445683" y="1735667"/>
                  <a:pt x="1312333" y="1987550"/>
                  <a:pt x="1219200" y="2279650"/>
                </a:cubicBezTo>
                <a:cubicBezTo>
                  <a:pt x="1126066" y="2571750"/>
                  <a:pt x="1079500" y="2895600"/>
                  <a:pt x="1079500" y="32512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7" name="Freeform 1087"/>
          <p:cNvSpPr/>
          <p:nvPr/>
        </p:nvSpPr>
        <p:spPr>
          <a:xfrm>
            <a:off x="12708255" y="5347970"/>
            <a:ext cx="273050" cy="316230"/>
          </a:xfrm>
          <a:custGeom>
            <a:avLst/>
            <a:gdLst/>
            <a:ahLst/>
            <a:cxnLst/>
            <a:rect l="0" t="0" r="0" b="0"/>
            <a:pathLst>
              <a:path w="5461000" h="6324600">
                <a:moveTo>
                  <a:pt x="0" y="152400"/>
                </a:moveTo>
                <a:lnTo>
                  <a:pt x="863600" y="152400"/>
                </a:lnTo>
                <a:lnTo>
                  <a:pt x="952500" y="1206500"/>
                </a:lnTo>
                <a:lnTo>
                  <a:pt x="1003300" y="1206500"/>
                </a:lnTo>
                <a:cubicBezTo>
                  <a:pt x="1325033" y="859367"/>
                  <a:pt x="1672166" y="571500"/>
                  <a:pt x="2044700" y="342900"/>
                </a:cubicBezTo>
                <a:cubicBezTo>
                  <a:pt x="2417233" y="114300"/>
                  <a:pt x="2844800" y="0"/>
                  <a:pt x="3327400" y="0"/>
                </a:cubicBezTo>
                <a:cubicBezTo>
                  <a:pt x="4064000" y="0"/>
                  <a:pt x="4603750" y="209550"/>
                  <a:pt x="4946650" y="628650"/>
                </a:cubicBezTo>
                <a:cubicBezTo>
                  <a:pt x="5289550" y="1047750"/>
                  <a:pt x="5461000" y="1667934"/>
                  <a:pt x="5461000" y="2489200"/>
                </a:cubicBezTo>
                <a:lnTo>
                  <a:pt x="5461000" y="6324600"/>
                </a:lnTo>
                <a:lnTo>
                  <a:pt x="4419600" y="6324600"/>
                </a:lnTo>
                <a:lnTo>
                  <a:pt x="4419600" y="2628900"/>
                </a:lnTo>
                <a:cubicBezTo>
                  <a:pt x="4419600" y="2044700"/>
                  <a:pt x="4309533" y="1610784"/>
                  <a:pt x="4089400" y="1327150"/>
                </a:cubicBezTo>
                <a:cubicBezTo>
                  <a:pt x="3869266" y="1043517"/>
                  <a:pt x="3505200" y="901700"/>
                  <a:pt x="2997200" y="901700"/>
                </a:cubicBezTo>
                <a:cubicBezTo>
                  <a:pt x="2810933" y="901700"/>
                  <a:pt x="2639483" y="924984"/>
                  <a:pt x="2482850" y="971550"/>
                </a:cubicBezTo>
                <a:cubicBezTo>
                  <a:pt x="2326216" y="1018117"/>
                  <a:pt x="2171700" y="1087967"/>
                  <a:pt x="2019300" y="1181100"/>
                </a:cubicBezTo>
                <a:cubicBezTo>
                  <a:pt x="1866900" y="1274234"/>
                  <a:pt x="1710266" y="1390650"/>
                  <a:pt x="1549400" y="1530350"/>
                </a:cubicBezTo>
                <a:cubicBezTo>
                  <a:pt x="1388533" y="1670050"/>
                  <a:pt x="1219200" y="1833034"/>
                  <a:pt x="1041400" y="2019300"/>
                </a:cubicBezTo>
                <a:lnTo>
                  <a:pt x="1041400" y="6324600"/>
                </a:lnTo>
                <a:lnTo>
                  <a:pt x="0" y="6324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8" name="Freeform 1088"/>
          <p:cNvSpPr/>
          <p:nvPr/>
        </p:nvSpPr>
        <p:spPr>
          <a:xfrm>
            <a:off x="13075920" y="5347970"/>
            <a:ext cx="288290" cy="323850"/>
          </a:xfrm>
          <a:custGeom>
            <a:avLst/>
            <a:gdLst/>
            <a:ahLst/>
            <a:cxnLst/>
            <a:rect l="0" t="0" r="0" b="0"/>
            <a:pathLst>
              <a:path w="5765800" h="6477000">
                <a:moveTo>
                  <a:pt x="508000" y="4826000"/>
                </a:moveTo>
                <a:cubicBezTo>
                  <a:pt x="855133" y="5080000"/>
                  <a:pt x="1227666" y="5283200"/>
                  <a:pt x="1625600" y="5435600"/>
                </a:cubicBezTo>
                <a:cubicBezTo>
                  <a:pt x="2023533" y="5588000"/>
                  <a:pt x="2501900" y="5664200"/>
                  <a:pt x="3060700" y="5664200"/>
                </a:cubicBezTo>
                <a:cubicBezTo>
                  <a:pt x="3619500" y="5664200"/>
                  <a:pt x="4034366" y="5571067"/>
                  <a:pt x="4305300" y="5384800"/>
                </a:cubicBezTo>
                <a:cubicBezTo>
                  <a:pt x="4576233" y="5198534"/>
                  <a:pt x="4711700" y="4969934"/>
                  <a:pt x="4711700" y="4699000"/>
                </a:cubicBezTo>
                <a:cubicBezTo>
                  <a:pt x="4711700" y="4461934"/>
                  <a:pt x="4565650" y="4250267"/>
                  <a:pt x="4273550" y="4064000"/>
                </a:cubicBezTo>
                <a:cubicBezTo>
                  <a:pt x="3981450" y="3877734"/>
                  <a:pt x="3458633" y="3691467"/>
                  <a:pt x="2705100" y="3505200"/>
                </a:cubicBezTo>
                <a:cubicBezTo>
                  <a:pt x="2383366" y="3429000"/>
                  <a:pt x="2080683" y="3335867"/>
                  <a:pt x="1797050" y="3225800"/>
                </a:cubicBezTo>
                <a:cubicBezTo>
                  <a:pt x="1513416" y="3115734"/>
                  <a:pt x="1265766" y="2986617"/>
                  <a:pt x="1054100" y="2838450"/>
                </a:cubicBezTo>
                <a:cubicBezTo>
                  <a:pt x="842433" y="2690284"/>
                  <a:pt x="673100" y="2527300"/>
                  <a:pt x="546100" y="2349500"/>
                </a:cubicBezTo>
                <a:cubicBezTo>
                  <a:pt x="419100" y="2171700"/>
                  <a:pt x="355600" y="1972734"/>
                  <a:pt x="355600" y="1752600"/>
                </a:cubicBezTo>
                <a:cubicBezTo>
                  <a:pt x="355600" y="1507067"/>
                  <a:pt x="410633" y="1276350"/>
                  <a:pt x="520700" y="1060450"/>
                </a:cubicBezTo>
                <a:cubicBezTo>
                  <a:pt x="630766" y="844550"/>
                  <a:pt x="793750" y="658284"/>
                  <a:pt x="1009650" y="501650"/>
                </a:cubicBezTo>
                <a:cubicBezTo>
                  <a:pt x="1225550" y="345017"/>
                  <a:pt x="1496483" y="222250"/>
                  <a:pt x="1822450" y="133350"/>
                </a:cubicBezTo>
                <a:cubicBezTo>
                  <a:pt x="2148416" y="44450"/>
                  <a:pt x="2523066" y="0"/>
                  <a:pt x="2946400" y="0"/>
                </a:cubicBezTo>
                <a:cubicBezTo>
                  <a:pt x="3412066" y="0"/>
                  <a:pt x="3865033" y="78317"/>
                  <a:pt x="4305300" y="234950"/>
                </a:cubicBezTo>
                <a:cubicBezTo>
                  <a:pt x="4745566" y="391584"/>
                  <a:pt x="5118100" y="575734"/>
                  <a:pt x="5422900" y="787400"/>
                </a:cubicBezTo>
                <a:lnTo>
                  <a:pt x="4914900" y="1460500"/>
                </a:lnTo>
                <a:cubicBezTo>
                  <a:pt x="4643966" y="1265767"/>
                  <a:pt x="4343400" y="1109134"/>
                  <a:pt x="4013200" y="990600"/>
                </a:cubicBezTo>
                <a:cubicBezTo>
                  <a:pt x="3683000" y="872067"/>
                  <a:pt x="3327400" y="812800"/>
                  <a:pt x="2946400" y="812800"/>
                </a:cubicBezTo>
                <a:cubicBezTo>
                  <a:pt x="2658533" y="812800"/>
                  <a:pt x="2417233" y="836084"/>
                  <a:pt x="2222500" y="882650"/>
                </a:cubicBezTo>
                <a:cubicBezTo>
                  <a:pt x="2027766" y="929217"/>
                  <a:pt x="1871133" y="992717"/>
                  <a:pt x="1752600" y="1073150"/>
                </a:cubicBezTo>
                <a:cubicBezTo>
                  <a:pt x="1634066" y="1153584"/>
                  <a:pt x="1549400" y="1248834"/>
                  <a:pt x="1498600" y="1358900"/>
                </a:cubicBezTo>
                <a:cubicBezTo>
                  <a:pt x="1447800" y="1468967"/>
                  <a:pt x="1422400" y="1583267"/>
                  <a:pt x="1422400" y="1701800"/>
                </a:cubicBezTo>
                <a:cubicBezTo>
                  <a:pt x="1422400" y="1955800"/>
                  <a:pt x="1595966" y="2165350"/>
                  <a:pt x="1943100" y="2330450"/>
                </a:cubicBezTo>
                <a:cubicBezTo>
                  <a:pt x="2290233" y="2495550"/>
                  <a:pt x="2743200" y="2650067"/>
                  <a:pt x="3302000" y="2794000"/>
                </a:cubicBezTo>
                <a:cubicBezTo>
                  <a:pt x="4140200" y="3005667"/>
                  <a:pt x="4760383" y="3246967"/>
                  <a:pt x="5162550" y="3517900"/>
                </a:cubicBezTo>
                <a:cubicBezTo>
                  <a:pt x="5564716" y="3788834"/>
                  <a:pt x="5765800" y="4161367"/>
                  <a:pt x="5765800" y="4635500"/>
                </a:cubicBezTo>
                <a:cubicBezTo>
                  <a:pt x="5765800" y="4889500"/>
                  <a:pt x="5706533" y="5126567"/>
                  <a:pt x="5588000" y="5346700"/>
                </a:cubicBezTo>
                <a:cubicBezTo>
                  <a:pt x="5469466" y="5566834"/>
                  <a:pt x="5293783" y="5761567"/>
                  <a:pt x="5060950" y="5930900"/>
                </a:cubicBezTo>
                <a:cubicBezTo>
                  <a:pt x="4828116" y="6100234"/>
                  <a:pt x="4540250" y="6233584"/>
                  <a:pt x="4197350" y="6330950"/>
                </a:cubicBezTo>
                <a:cubicBezTo>
                  <a:pt x="3854450" y="6428316"/>
                  <a:pt x="3462866" y="6477000"/>
                  <a:pt x="3022600" y="6477000"/>
                </a:cubicBezTo>
                <a:cubicBezTo>
                  <a:pt x="2413000" y="6477000"/>
                  <a:pt x="1852083" y="6381750"/>
                  <a:pt x="1339850" y="6191250"/>
                </a:cubicBezTo>
                <a:cubicBezTo>
                  <a:pt x="827616" y="6000750"/>
                  <a:pt x="381000" y="5774267"/>
                  <a:pt x="0" y="55118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9" name="Rectangle 1089"/>
          <p:cNvSpPr/>
          <p:nvPr/>
        </p:nvSpPr>
        <p:spPr>
          <a:xfrm>
            <a:off x="8839200" y="5679821"/>
            <a:ext cx="762000" cy="957833"/>
          </a:xfrm>
          <a:prstGeom prst="rect">
            <a:avLst/>
          </a:prstGeom>
        </p:spPr>
      </p:sp>
      <p:sp>
        <p:nvSpPr>
          <p:cNvPr id="1090" name="Freeform 1090"/>
          <p:cNvSpPr/>
          <p:nvPr/>
        </p:nvSpPr>
        <p:spPr>
          <a:xfrm>
            <a:off x="8902065" y="6014720"/>
            <a:ext cx="241935" cy="546100"/>
          </a:xfrm>
          <a:custGeom>
            <a:avLst/>
            <a:gdLst/>
            <a:ahLst/>
            <a:cxnLst/>
            <a:rect l="0" t="0" r="0" b="0"/>
            <a:pathLst>
              <a:path w="4838700" h="10922000">
                <a:moveTo>
                  <a:pt x="647700" y="10312400"/>
                </a:moveTo>
                <a:cubicBezTo>
                  <a:pt x="969433" y="10312400"/>
                  <a:pt x="1234016" y="10291233"/>
                  <a:pt x="1441450" y="10248900"/>
                </a:cubicBezTo>
                <a:cubicBezTo>
                  <a:pt x="1648883" y="10206566"/>
                  <a:pt x="1811866" y="10140950"/>
                  <a:pt x="1930400" y="10052050"/>
                </a:cubicBezTo>
                <a:cubicBezTo>
                  <a:pt x="2048933" y="9963150"/>
                  <a:pt x="2129366" y="9844616"/>
                  <a:pt x="2171700" y="9696450"/>
                </a:cubicBezTo>
                <a:cubicBezTo>
                  <a:pt x="2214033" y="9548283"/>
                  <a:pt x="2235200" y="9372600"/>
                  <a:pt x="2235200" y="9169400"/>
                </a:cubicBezTo>
                <a:cubicBezTo>
                  <a:pt x="2235200" y="8779934"/>
                  <a:pt x="2222500" y="8407400"/>
                  <a:pt x="2197100" y="8051800"/>
                </a:cubicBezTo>
                <a:cubicBezTo>
                  <a:pt x="2171700" y="7696200"/>
                  <a:pt x="2159000" y="7302500"/>
                  <a:pt x="2159000" y="6870700"/>
                </a:cubicBezTo>
                <a:cubicBezTo>
                  <a:pt x="2159000" y="6455834"/>
                  <a:pt x="2239433" y="6140450"/>
                  <a:pt x="2400300" y="5924550"/>
                </a:cubicBezTo>
                <a:cubicBezTo>
                  <a:pt x="2561166" y="5708650"/>
                  <a:pt x="2861733" y="5562600"/>
                  <a:pt x="3302000" y="5486400"/>
                </a:cubicBezTo>
                <a:lnTo>
                  <a:pt x="3302000" y="5435600"/>
                </a:lnTo>
                <a:cubicBezTo>
                  <a:pt x="2861733" y="5359400"/>
                  <a:pt x="2561166" y="5213350"/>
                  <a:pt x="2400300" y="4997450"/>
                </a:cubicBezTo>
                <a:cubicBezTo>
                  <a:pt x="2239433" y="4781550"/>
                  <a:pt x="2159000" y="4466167"/>
                  <a:pt x="2159000" y="4051300"/>
                </a:cubicBezTo>
                <a:cubicBezTo>
                  <a:pt x="2159000" y="3653367"/>
                  <a:pt x="2171700" y="3261784"/>
                  <a:pt x="2197100" y="2876550"/>
                </a:cubicBezTo>
                <a:cubicBezTo>
                  <a:pt x="2222500" y="2491317"/>
                  <a:pt x="2235200" y="2116667"/>
                  <a:pt x="2235200" y="1752600"/>
                </a:cubicBezTo>
                <a:cubicBezTo>
                  <a:pt x="2235200" y="1549400"/>
                  <a:pt x="2214033" y="1373717"/>
                  <a:pt x="2171700" y="1225550"/>
                </a:cubicBezTo>
                <a:cubicBezTo>
                  <a:pt x="2129366" y="1077384"/>
                  <a:pt x="2048933" y="958850"/>
                  <a:pt x="1930400" y="869950"/>
                </a:cubicBezTo>
                <a:cubicBezTo>
                  <a:pt x="1811866" y="781050"/>
                  <a:pt x="1648883" y="715434"/>
                  <a:pt x="1441450" y="673100"/>
                </a:cubicBezTo>
                <a:cubicBezTo>
                  <a:pt x="1234016" y="630767"/>
                  <a:pt x="969433" y="609600"/>
                  <a:pt x="647700" y="609600"/>
                </a:cubicBezTo>
                <a:lnTo>
                  <a:pt x="0" y="609600"/>
                </a:lnTo>
                <a:lnTo>
                  <a:pt x="0" y="0"/>
                </a:lnTo>
                <a:lnTo>
                  <a:pt x="774700" y="0"/>
                </a:lnTo>
                <a:cubicBezTo>
                  <a:pt x="1172633" y="0"/>
                  <a:pt x="1517650" y="27517"/>
                  <a:pt x="1809750" y="82550"/>
                </a:cubicBezTo>
                <a:cubicBezTo>
                  <a:pt x="2101850" y="137584"/>
                  <a:pt x="2345266" y="228600"/>
                  <a:pt x="2540000" y="355600"/>
                </a:cubicBezTo>
                <a:cubicBezTo>
                  <a:pt x="2734733" y="482600"/>
                  <a:pt x="2878666" y="654050"/>
                  <a:pt x="2971800" y="869950"/>
                </a:cubicBezTo>
                <a:cubicBezTo>
                  <a:pt x="3064933" y="1085850"/>
                  <a:pt x="3111500" y="1358900"/>
                  <a:pt x="3111500" y="1689100"/>
                </a:cubicBezTo>
                <a:cubicBezTo>
                  <a:pt x="3111500" y="2129367"/>
                  <a:pt x="3092450" y="2546350"/>
                  <a:pt x="3054350" y="2940050"/>
                </a:cubicBezTo>
                <a:cubicBezTo>
                  <a:pt x="3016250" y="3333750"/>
                  <a:pt x="2997200" y="3733800"/>
                  <a:pt x="2997200" y="4140200"/>
                </a:cubicBezTo>
                <a:cubicBezTo>
                  <a:pt x="2997200" y="4267200"/>
                  <a:pt x="3022600" y="4387850"/>
                  <a:pt x="3073400" y="4502150"/>
                </a:cubicBezTo>
                <a:cubicBezTo>
                  <a:pt x="3124200" y="4616450"/>
                  <a:pt x="3217333" y="4720167"/>
                  <a:pt x="3352800" y="4813300"/>
                </a:cubicBezTo>
                <a:cubicBezTo>
                  <a:pt x="3488266" y="4906434"/>
                  <a:pt x="3676650" y="4982634"/>
                  <a:pt x="3917950" y="5041900"/>
                </a:cubicBezTo>
                <a:cubicBezTo>
                  <a:pt x="4159250" y="5101167"/>
                  <a:pt x="4466166" y="5130800"/>
                  <a:pt x="4838700" y="5130800"/>
                </a:cubicBezTo>
                <a:lnTo>
                  <a:pt x="4838700" y="5791200"/>
                </a:lnTo>
                <a:cubicBezTo>
                  <a:pt x="4466166" y="5791200"/>
                  <a:pt x="4159250" y="5820834"/>
                  <a:pt x="3917950" y="5880100"/>
                </a:cubicBezTo>
                <a:cubicBezTo>
                  <a:pt x="3676650" y="5939367"/>
                  <a:pt x="3488266" y="6015567"/>
                  <a:pt x="3352800" y="6108700"/>
                </a:cubicBezTo>
                <a:cubicBezTo>
                  <a:pt x="3217333" y="6201834"/>
                  <a:pt x="3124200" y="6305550"/>
                  <a:pt x="3073400" y="6419850"/>
                </a:cubicBezTo>
                <a:cubicBezTo>
                  <a:pt x="3022600" y="6534150"/>
                  <a:pt x="2997200" y="6654800"/>
                  <a:pt x="2997200" y="6781800"/>
                </a:cubicBezTo>
                <a:cubicBezTo>
                  <a:pt x="2997200" y="6993467"/>
                  <a:pt x="3003550" y="7196667"/>
                  <a:pt x="3016250" y="7391400"/>
                </a:cubicBezTo>
                <a:cubicBezTo>
                  <a:pt x="3028950" y="7586134"/>
                  <a:pt x="3041650" y="7780867"/>
                  <a:pt x="3054350" y="7975600"/>
                </a:cubicBezTo>
                <a:cubicBezTo>
                  <a:pt x="3067050" y="8170334"/>
                  <a:pt x="3079750" y="8371417"/>
                  <a:pt x="3092450" y="8578850"/>
                </a:cubicBezTo>
                <a:cubicBezTo>
                  <a:pt x="3105150" y="8786284"/>
                  <a:pt x="3111500" y="9004300"/>
                  <a:pt x="3111500" y="9232900"/>
                </a:cubicBezTo>
                <a:cubicBezTo>
                  <a:pt x="3111500" y="9563100"/>
                  <a:pt x="3064933" y="9836150"/>
                  <a:pt x="2971800" y="10052050"/>
                </a:cubicBezTo>
                <a:cubicBezTo>
                  <a:pt x="2878666" y="10267950"/>
                  <a:pt x="2734733" y="10439400"/>
                  <a:pt x="2540000" y="10566400"/>
                </a:cubicBezTo>
                <a:cubicBezTo>
                  <a:pt x="2345266" y="10693400"/>
                  <a:pt x="2101850" y="10784416"/>
                  <a:pt x="1809750" y="10839450"/>
                </a:cubicBezTo>
                <a:cubicBezTo>
                  <a:pt x="1517650" y="10894483"/>
                  <a:pt x="1172633" y="10922000"/>
                  <a:pt x="774700" y="10922000"/>
                </a:cubicBezTo>
                <a:lnTo>
                  <a:pt x="0" y="10922000"/>
                </a:lnTo>
                <a:lnTo>
                  <a:pt x="0" y="103124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1" name="Freeform 1091"/>
          <p:cNvSpPr/>
          <p:nvPr/>
        </p:nvSpPr>
        <p:spPr>
          <a:xfrm>
            <a:off x="9297670" y="5999480"/>
            <a:ext cx="171450" cy="576580"/>
          </a:xfrm>
          <a:custGeom>
            <a:avLst/>
            <a:gdLst/>
            <a:ahLst/>
            <a:cxnLst/>
            <a:rect l="0" t="0" r="0" b="0"/>
            <a:pathLst>
              <a:path w="3429000" h="11531600">
                <a:moveTo>
                  <a:pt x="0" y="10998200"/>
                </a:moveTo>
                <a:cubicBezTo>
                  <a:pt x="855133" y="10278533"/>
                  <a:pt x="1483783" y="9495366"/>
                  <a:pt x="1885950" y="8648700"/>
                </a:cubicBezTo>
                <a:cubicBezTo>
                  <a:pt x="2288116" y="7802034"/>
                  <a:pt x="2489200" y="6841067"/>
                  <a:pt x="2489200" y="5765800"/>
                </a:cubicBezTo>
                <a:cubicBezTo>
                  <a:pt x="2489200" y="4690534"/>
                  <a:pt x="2288116" y="3729567"/>
                  <a:pt x="1885950" y="2882900"/>
                </a:cubicBezTo>
                <a:cubicBezTo>
                  <a:pt x="1483783" y="2036234"/>
                  <a:pt x="855133" y="1253067"/>
                  <a:pt x="0" y="533400"/>
                </a:cubicBezTo>
                <a:lnTo>
                  <a:pt x="571500" y="0"/>
                </a:lnTo>
                <a:cubicBezTo>
                  <a:pt x="1452033" y="685800"/>
                  <a:pt x="2148416" y="1511300"/>
                  <a:pt x="2660650" y="2476500"/>
                </a:cubicBezTo>
                <a:cubicBezTo>
                  <a:pt x="3172883" y="3441700"/>
                  <a:pt x="3429000" y="4538134"/>
                  <a:pt x="3429000" y="5765800"/>
                </a:cubicBezTo>
                <a:cubicBezTo>
                  <a:pt x="3429000" y="6993467"/>
                  <a:pt x="3172883" y="8089900"/>
                  <a:pt x="2660650" y="9055100"/>
                </a:cubicBezTo>
                <a:cubicBezTo>
                  <a:pt x="2148416" y="10020300"/>
                  <a:pt x="1452033" y="10845800"/>
                  <a:pt x="571500" y="1153160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Freeform 1092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93" name="Picture 109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pic>
        <p:nvPicPr>
          <p:cNvPr id="1094" name="Picture 109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2800" y="3073400"/>
            <a:ext cx="12598400" cy="10642600"/>
          </a:xfrm>
          <a:prstGeom prst="rect">
            <a:avLst/>
          </a:prstGeom>
          <a:noFill/>
        </p:spPr>
      </p:pic>
      <p:sp>
        <p:nvSpPr>
          <p:cNvPr id="1095" name="Rectangle 1095"/>
          <p:cNvSpPr/>
          <p:nvPr/>
        </p:nvSpPr>
        <p:spPr>
          <a:xfrm>
            <a:off x="3848100" y="741701"/>
            <a:ext cx="16686175" cy="2331597"/>
          </a:xfrm>
          <a:prstGeom prst="rect">
            <a:avLst/>
          </a:prstGeom>
        </p:spPr>
      </p:sp>
      <p:sp>
        <p:nvSpPr>
          <p:cNvPr id="1096" name="Freeform 1096"/>
          <p:cNvSpPr/>
          <p:nvPr/>
        </p:nvSpPr>
        <p:spPr>
          <a:xfrm>
            <a:off x="3868013" y="1545641"/>
            <a:ext cx="776630" cy="1007059"/>
          </a:xfrm>
          <a:custGeom>
            <a:avLst/>
            <a:gdLst/>
            <a:ahLst/>
            <a:cxnLst/>
            <a:rect l="0" t="0" r="0" b="0"/>
            <a:pathLst>
              <a:path w="6934200" h="8991600">
                <a:moveTo>
                  <a:pt x="3924300" y="8991600"/>
                </a:moveTo>
                <a:lnTo>
                  <a:pt x="3009900" y="8991600"/>
                </a:lnTo>
                <a:lnTo>
                  <a:pt x="3009900" y="838200"/>
                </a:lnTo>
                <a:lnTo>
                  <a:pt x="0" y="838200"/>
                </a:lnTo>
                <a:lnTo>
                  <a:pt x="0" y="0"/>
                </a:lnTo>
                <a:lnTo>
                  <a:pt x="6934200" y="0"/>
                </a:lnTo>
                <a:lnTo>
                  <a:pt x="6934200" y="838200"/>
                </a:lnTo>
                <a:lnTo>
                  <a:pt x="3924300" y="838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7" name="Freeform 1097"/>
          <p:cNvSpPr/>
          <p:nvPr/>
        </p:nvSpPr>
        <p:spPr>
          <a:xfrm>
            <a:off x="4766970" y="1477366"/>
            <a:ext cx="570382" cy="1075334"/>
          </a:xfrm>
          <a:custGeom>
            <a:avLst/>
            <a:gdLst/>
            <a:ahLst/>
            <a:cxnLst/>
            <a:rect l="0" t="0" r="0" b="0"/>
            <a:pathLst>
              <a:path w="5092700" h="9601200">
                <a:moveTo>
                  <a:pt x="0" y="0"/>
                </a:moveTo>
                <a:lnTo>
                  <a:pt x="838200" y="0"/>
                </a:lnTo>
                <a:lnTo>
                  <a:pt x="838200" y="4610100"/>
                </a:lnTo>
                <a:lnTo>
                  <a:pt x="863600" y="4610100"/>
                </a:lnTo>
                <a:cubicBezTo>
                  <a:pt x="956733" y="4449234"/>
                  <a:pt x="1075266" y="4301067"/>
                  <a:pt x="1219200" y="4165600"/>
                </a:cubicBezTo>
                <a:cubicBezTo>
                  <a:pt x="1363133" y="4030134"/>
                  <a:pt x="1524000" y="3913717"/>
                  <a:pt x="1701800" y="3816350"/>
                </a:cubicBezTo>
                <a:cubicBezTo>
                  <a:pt x="1879600" y="3718984"/>
                  <a:pt x="2067983" y="3642784"/>
                  <a:pt x="2266950" y="3587750"/>
                </a:cubicBezTo>
                <a:cubicBezTo>
                  <a:pt x="2465916" y="3532717"/>
                  <a:pt x="2662766" y="3505200"/>
                  <a:pt x="2857500" y="3505200"/>
                </a:cubicBezTo>
                <a:cubicBezTo>
                  <a:pt x="3619500" y="3505200"/>
                  <a:pt x="4182533" y="3706284"/>
                  <a:pt x="4546600" y="4108450"/>
                </a:cubicBezTo>
                <a:cubicBezTo>
                  <a:pt x="4910666" y="4510617"/>
                  <a:pt x="5092700" y="5084234"/>
                  <a:pt x="5092700" y="5829300"/>
                </a:cubicBezTo>
                <a:lnTo>
                  <a:pt x="5092700" y="9601200"/>
                </a:lnTo>
                <a:lnTo>
                  <a:pt x="4254500" y="9601200"/>
                </a:lnTo>
                <a:lnTo>
                  <a:pt x="4254500" y="6311900"/>
                </a:lnTo>
                <a:cubicBezTo>
                  <a:pt x="4254500" y="5651500"/>
                  <a:pt x="4140200" y="5145617"/>
                  <a:pt x="3911600" y="4794250"/>
                </a:cubicBezTo>
                <a:cubicBezTo>
                  <a:pt x="3683000" y="4442884"/>
                  <a:pt x="3259666" y="4267200"/>
                  <a:pt x="2641600" y="4267200"/>
                </a:cubicBezTo>
                <a:cubicBezTo>
                  <a:pt x="2599266" y="4267200"/>
                  <a:pt x="2480733" y="4284134"/>
                  <a:pt x="2286000" y="4318000"/>
                </a:cubicBezTo>
                <a:cubicBezTo>
                  <a:pt x="2091266" y="4351867"/>
                  <a:pt x="1885950" y="4445000"/>
                  <a:pt x="1670050" y="4597400"/>
                </a:cubicBezTo>
                <a:cubicBezTo>
                  <a:pt x="1454150" y="4749800"/>
                  <a:pt x="1261533" y="4978400"/>
                  <a:pt x="1092200" y="5283200"/>
                </a:cubicBezTo>
                <a:cubicBezTo>
                  <a:pt x="922866" y="5588000"/>
                  <a:pt x="838200" y="6011334"/>
                  <a:pt x="838200" y="6553200"/>
                </a:cubicBezTo>
                <a:lnTo>
                  <a:pt x="838200" y="9601200"/>
                </a:lnTo>
                <a:lnTo>
                  <a:pt x="0" y="96012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8" name="Freeform 1098"/>
          <p:cNvSpPr/>
          <p:nvPr/>
        </p:nvSpPr>
        <p:spPr>
          <a:xfrm>
            <a:off x="5523687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9" name="Freeform 1099"/>
          <p:cNvSpPr/>
          <p:nvPr/>
        </p:nvSpPr>
        <p:spPr>
          <a:xfrm>
            <a:off x="6637426" y="1545641"/>
            <a:ext cx="877620" cy="1007059"/>
          </a:xfrm>
          <a:custGeom>
            <a:avLst/>
            <a:gdLst/>
            <a:ahLst/>
            <a:cxnLst/>
            <a:rect l="0" t="0" r="0" b="0"/>
            <a:pathLst>
              <a:path w="7835900" h="8991600">
                <a:moveTo>
                  <a:pt x="3873500" y="7620000"/>
                </a:moveTo>
                <a:lnTo>
                  <a:pt x="3898900" y="7620000"/>
                </a:lnTo>
                <a:lnTo>
                  <a:pt x="6845300" y="0"/>
                </a:lnTo>
                <a:lnTo>
                  <a:pt x="7835900" y="0"/>
                </a:lnTo>
                <a:lnTo>
                  <a:pt x="4330700" y="8991600"/>
                </a:lnTo>
                <a:lnTo>
                  <a:pt x="3416300" y="8991600"/>
                </a:lnTo>
                <a:lnTo>
                  <a:pt x="0" y="0"/>
                </a:lnTo>
                <a:lnTo>
                  <a:pt x="10160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0" name="Freeform 1100"/>
          <p:cNvSpPr/>
          <p:nvPr/>
        </p:nvSpPr>
        <p:spPr>
          <a:xfrm>
            <a:off x="7560563" y="1887017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4292600" y="5943600"/>
                </a:moveTo>
                <a:cubicBezTo>
                  <a:pt x="4275666" y="5782734"/>
                  <a:pt x="4265083" y="5623984"/>
                  <a:pt x="4260850" y="5467350"/>
                </a:cubicBezTo>
                <a:cubicBezTo>
                  <a:pt x="4256616" y="5310717"/>
                  <a:pt x="4254500" y="5151967"/>
                  <a:pt x="4254500" y="4991100"/>
                </a:cubicBezTo>
                <a:lnTo>
                  <a:pt x="4229100" y="4991100"/>
                </a:lnTo>
                <a:cubicBezTo>
                  <a:pt x="4135966" y="5151967"/>
                  <a:pt x="4017433" y="5300134"/>
                  <a:pt x="3873500" y="5435600"/>
                </a:cubicBezTo>
                <a:cubicBezTo>
                  <a:pt x="3729566" y="5571067"/>
                  <a:pt x="3568700" y="5687484"/>
                  <a:pt x="3390900" y="5784850"/>
                </a:cubicBezTo>
                <a:cubicBezTo>
                  <a:pt x="3213100" y="5882217"/>
                  <a:pt x="3024716" y="5958416"/>
                  <a:pt x="2825750" y="6013450"/>
                </a:cubicBezTo>
                <a:cubicBezTo>
                  <a:pt x="2626783" y="6068483"/>
                  <a:pt x="2429933" y="6096000"/>
                  <a:pt x="2235200" y="6096000"/>
                </a:cubicBezTo>
                <a:cubicBezTo>
                  <a:pt x="1473200" y="6096000"/>
                  <a:pt x="910166" y="5894917"/>
                  <a:pt x="546100" y="5492750"/>
                </a:cubicBezTo>
                <a:cubicBezTo>
                  <a:pt x="182033" y="5090584"/>
                  <a:pt x="0" y="4516967"/>
                  <a:pt x="0" y="3771900"/>
                </a:cubicBezTo>
                <a:lnTo>
                  <a:pt x="0" y="0"/>
                </a:lnTo>
                <a:lnTo>
                  <a:pt x="838200" y="0"/>
                </a:lnTo>
                <a:lnTo>
                  <a:pt x="838200" y="3289300"/>
                </a:lnTo>
                <a:cubicBezTo>
                  <a:pt x="838200" y="3619500"/>
                  <a:pt x="863600" y="3911600"/>
                  <a:pt x="914400" y="4165600"/>
                </a:cubicBezTo>
                <a:cubicBezTo>
                  <a:pt x="965200" y="4419600"/>
                  <a:pt x="1051983" y="4633384"/>
                  <a:pt x="1174750" y="4806950"/>
                </a:cubicBezTo>
                <a:cubicBezTo>
                  <a:pt x="1297516" y="4980517"/>
                  <a:pt x="1462616" y="5111750"/>
                  <a:pt x="1670050" y="5200650"/>
                </a:cubicBezTo>
                <a:cubicBezTo>
                  <a:pt x="1877483" y="5289550"/>
                  <a:pt x="2137833" y="5334000"/>
                  <a:pt x="2451100" y="5334000"/>
                </a:cubicBezTo>
                <a:cubicBezTo>
                  <a:pt x="2493433" y="5334000"/>
                  <a:pt x="2611966" y="5317067"/>
                  <a:pt x="2806700" y="5283200"/>
                </a:cubicBezTo>
                <a:cubicBezTo>
                  <a:pt x="3001433" y="5249334"/>
                  <a:pt x="3206750" y="5156200"/>
                  <a:pt x="3422650" y="5003800"/>
                </a:cubicBezTo>
                <a:cubicBezTo>
                  <a:pt x="3638550" y="4851400"/>
                  <a:pt x="3831166" y="4622800"/>
                  <a:pt x="4000500" y="4318000"/>
                </a:cubicBezTo>
                <a:cubicBezTo>
                  <a:pt x="4169833" y="4013200"/>
                  <a:pt x="4254500" y="3589867"/>
                  <a:pt x="4254500" y="3048000"/>
                </a:cubicBezTo>
                <a:lnTo>
                  <a:pt x="4254500" y="0"/>
                </a:lnTo>
                <a:lnTo>
                  <a:pt x="5092700" y="0"/>
                </a:lnTo>
                <a:lnTo>
                  <a:pt x="5092700" y="4635500"/>
                </a:lnTo>
                <a:cubicBezTo>
                  <a:pt x="5092700" y="4796367"/>
                  <a:pt x="5099050" y="4999567"/>
                  <a:pt x="5111750" y="5245100"/>
                </a:cubicBezTo>
                <a:cubicBezTo>
                  <a:pt x="5124450" y="5490634"/>
                  <a:pt x="5139266" y="5723467"/>
                  <a:pt x="5156200" y="59436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1" name="Freeform 1101"/>
          <p:cNvSpPr/>
          <p:nvPr/>
        </p:nvSpPr>
        <p:spPr>
          <a:xfrm>
            <a:off x="8317280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2" name="Freeform 1102"/>
          <p:cNvSpPr/>
          <p:nvPr/>
        </p:nvSpPr>
        <p:spPr>
          <a:xfrm>
            <a:off x="9571838" y="1545641"/>
            <a:ext cx="102412" cy="1007059"/>
          </a:xfrm>
          <a:custGeom>
            <a:avLst/>
            <a:gdLst/>
            <a:ahLst/>
            <a:cxnLst/>
            <a:rect l="0" t="0" r="0" b="0"/>
            <a:pathLst>
              <a:path w="914400" h="8991600">
                <a:moveTo>
                  <a:pt x="914400" y="8991600"/>
                </a:moveTo>
                <a:lnTo>
                  <a:pt x="0" y="8991600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3" name="Freeform 1103"/>
          <p:cNvSpPr/>
          <p:nvPr/>
        </p:nvSpPr>
        <p:spPr>
          <a:xfrm>
            <a:off x="9906101" y="18699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4" name="Freeform 1104"/>
          <p:cNvSpPr/>
          <p:nvPr/>
        </p:nvSpPr>
        <p:spPr>
          <a:xfrm>
            <a:off x="10648594" y="1869948"/>
            <a:ext cx="514908" cy="699820"/>
          </a:xfrm>
          <a:custGeom>
            <a:avLst/>
            <a:gdLst/>
            <a:ahLst/>
            <a:cxnLst/>
            <a:rect l="0" t="0" r="0" b="0"/>
            <a:pathLst>
              <a:path w="4597400" h="6248400">
                <a:moveTo>
                  <a:pt x="3644900" y="1562100"/>
                </a:moveTo>
                <a:cubicBezTo>
                  <a:pt x="3517900" y="1316567"/>
                  <a:pt x="3348566" y="1121834"/>
                  <a:pt x="3136900" y="977900"/>
                </a:cubicBezTo>
                <a:cubicBezTo>
                  <a:pt x="2925233" y="833967"/>
                  <a:pt x="2667000" y="762000"/>
                  <a:pt x="2362200" y="762000"/>
                </a:cubicBezTo>
                <a:cubicBezTo>
                  <a:pt x="2218266" y="762000"/>
                  <a:pt x="2072216" y="778934"/>
                  <a:pt x="1924050" y="812800"/>
                </a:cubicBezTo>
                <a:cubicBezTo>
                  <a:pt x="1775883" y="846667"/>
                  <a:pt x="1642533" y="899584"/>
                  <a:pt x="1524000" y="971550"/>
                </a:cubicBezTo>
                <a:cubicBezTo>
                  <a:pt x="1405466" y="1043517"/>
                  <a:pt x="1310216" y="1134534"/>
                  <a:pt x="1238250" y="1244600"/>
                </a:cubicBezTo>
                <a:cubicBezTo>
                  <a:pt x="1166283" y="1354667"/>
                  <a:pt x="1130300" y="1490134"/>
                  <a:pt x="1130300" y="1651000"/>
                </a:cubicBezTo>
                <a:cubicBezTo>
                  <a:pt x="1130300" y="1930400"/>
                  <a:pt x="1227666" y="2133600"/>
                  <a:pt x="1422400" y="2260600"/>
                </a:cubicBezTo>
                <a:cubicBezTo>
                  <a:pt x="1617133" y="2387600"/>
                  <a:pt x="1909233" y="2497667"/>
                  <a:pt x="2298700" y="2590800"/>
                </a:cubicBezTo>
                <a:lnTo>
                  <a:pt x="3149600" y="2794000"/>
                </a:lnTo>
                <a:cubicBezTo>
                  <a:pt x="3564466" y="2887134"/>
                  <a:pt x="3909483" y="3075517"/>
                  <a:pt x="4184650" y="3359150"/>
                </a:cubicBezTo>
                <a:cubicBezTo>
                  <a:pt x="4459816" y="3642784"/>
                  <a:pt x="4597400" y="3996267"/>
                  <a:pt x="4597400" y="4419600"/>
                </a:cubicBezTo>
                <a:cubicBezTo>
                  <a:pt x="4597400" y="4741334"/>
                  <a:pt x="4531783" y="5018617"/>
                  <a:pt x="4400550" y="5251450"/>
                </a:cubicBezTo>
                <a:cubicBezTo>
                  <a:pt x="4269316" y="5484284"/>
                  <a:pt x="4095750" y="5674784"/>
                  <a:pt x="3879850" y="5822950"/>
                </a:cubicBezTo>
                <a:cubicBezTo>
                  <a:pt x="3663950" y="5971117"/>
                  <a:pt x="3416300" y="6079067"/>
                  <a:pt x="3136900" y="6146800"/>
                </a:cubicBezTo>
                <a:cubicBezTo>
                  <a:pt x="2857500" y="6214533"/>
                  <a:pt x="2573866" y="6248400"/>
                  <a:pt x="2286000" y="6248400"/>
                </a:cubicBezTo>
                <a:cubicBezTo>
                  <a:pt x="1828800" y="6248400"/>
                  <a:pt x="1403350" y="6161616"/>
                  <a:pt x="1009650" y="5988050"/>
                </a:cubicBezTo>
                <a:cubicBezTo>
                  <a:pt x="615950" y="5814484"/>
                  <a:pt x="279400" y="5516034"/>
                  <a:pt x="0" y="5092700"/>
                </a:cubicBezTo>
                <a:lnTo>
                  <a:pt x="723900" y="4597400"/>
                </a:lnTo>
                <a:cubicBezTo>
                  <a:pt x="893233" y="4868334"/>
                  <a:pt x="1107016" y="5084234"/>
                  <a:pt x="1365250" y="5245100"/>
                </a:cubicBezTo>
                <a:cubicBezTo>
                  <a:pt x="1623483" y="5405967"/>
                  <a:pt x="1930400" y="5486400"/>
                  <a:pt x="2286000" y="5486400"/>
                </a:cubicBezTo>
                <a:cubicBezTo>
                  <a:pt x="2455333" y="5486400"/>
                  <a:pt x="2624666" y="5467350"/>
                  <a:pt x="2794000" y="5429250"/>
                </a:cubicBezTo>
                <a:cubicBezTo>
                  <a:pt x="2963333" y="5391150"/>
                  <a:pt x="3113616" y="5331884"/>
                  <a:pt x="3244850" y="5251450"/>
                </a:cubicBezTo>
                <a:cubicBezTo>
                  <a:pt x="3376083" y="5171017"/>
                  <a:pt x="3481916" y="5067300"/>
                  <a:pt x="3562350" y="4940300"/>
                </a:cubicBezTo>
                <a:cubicBezTo>
                  <a:pt x="3642783" y="4813300"/>
                  <a:pt x="3683000" y="4665134"/>
                  <a:pt x="3683000" y="4495800"/>
                </a:cubicBezTo>
                <a:cubicBezTo>
                  <a:pt x="3683000" y="4199467"/>
                  <a:pt x="3572933" y="3985684"/>
                  <a:pt x="3352800" y="3854450"/>
                </a:cubicBezTo>
                <a:cubicBezTo>
                  <a:pt x="3132666" y="3723217"/>
                  <a:pt x="2865966" y="3619500"/>
                  <a:pt x="2552700" y="3543300"/>
                </a:cubicBezTo>
                <a:lnTo>
                  <a:pt x="1739900" y="3352800"/>
                </a:lnTo>
                <a:cubicBezTo>
                  <a:pt x="1638300" y="3327400"/>
                  <a:pt x="1500716" y="3285067"/>
                  <a:pt x="1327150" y="3225800"/>
                </a:cubicBezTo>
                <a:cubicBezTo>
                  <a:pt x="1153583" y="3166534"/>
                  <a:pt x="984250" y="3077634"/>
                  <a:pt x="819150" y="2959100"/>
                </a:cubicBezTo>
                <a:cubicBezTo>
                  <a:pt x="654050" y="2840567"/>
                  <a:pt x="512233" y="2686050"/>
                  <a:pt x="393700" y="2495550"/>
                </a:cubicBezTo>
                <a:cubicBezTo>
                  <a:pt x="275166" y="2305050"/>
                  <a:pt x="215900" y="2070100"/>
                  <a:pt x="215900" y="1790700"/>
                </a:cubicBezTo>
                <a:cubicBezTo>
                  <a:pt x="215900" y="1485900"/>
                  <a:pt x="277283" y="1219200"/>
                  <a:pt x="400050" y="990600"/>
                </a:cubicBezTo>
                <a:cubicBezTo>
                  <a:pt x="522816" y="762000"/>
                  <a:pt x="687916" y="575734"/>
                  <a:pt x="895350" y="431800"/>
                </a:cubicBezTo>
                <a:cubicBezTo>
                  <a:pt x="1102783" y="287867"/>
                  <a:pt x="1337733" y="179917"/>
                  <a:pt x="1600200" y="107950"/>
                </a:cubicBezTo>
                <a:cubicBezTo>
                  <a:pt x="1862666" y="35984"/>
                  <a:pt x="2133600" y="0"/>
                  <a:pt x="2413000" y="0"/>
                </a:cubicBezTo>
                <a:cubicBezTo>
                  <a:pt x="2827866" y="0"/>
                  <a:pt x="3213100" y="80434"/>
                  <a:pt x="3568700" y="241300"/>
                </a:cubicBezTo>
                <a:cubicBezTo>
                  <a:pt x="3924300" y="402167"/>
                  <a:pt x="4199466" y="677334"/>
                  <a:pt x="4394200" y="10668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5" name="Freeform 1105"/>
          <p:cNvSpPr/>
          <p:nvPr/>
        </p:nvSpPr>
        <p:spPr>
          <a:xfrm>
            <a:off x="11227510" y="1699260"/>
            <a:ext cx="432409" cy="870508"/>
          </a:xfrm>
          <a:custGeom>
            <a:avLst/>
            <a:gdLst/>
            <a:ahLst/>
            <a:cxnLst/>
            <a:rect l="0" t="0" r="0" b="0"/>
            <a:pathLst>
              <a:path w="3860800" h="7772400">
                <a:moveTo>
                  <a:pt x="3810000" y="2438400"/>
                </a:moveTo>
                <a:lnTo>
                  <a:pt x="2095500" y="2438400"/>
                </a:lnTo>
                <a:lnTo>
                  <a:pt x="2095500" y="5943600"/>
                </a:lnTo>
                <a:cubicBezTo>
                  <a:pt x="2095500" y="6163734"/>
                  <a:pt x="2116666" y="6343650"/>
                  <a:pt x="2159000" y="6483350"/>
                </a:cubicBezTo>
                <a:cubicBezTo>
                  <a:pt x="2201333" y="6623050"/>
                  <a:pt x="2260600" y="6731000"/>
                  <a:pt x="2336800" y="6807200"/>
                </a:cubicBezTo>
                <a:cubicBezTo>
                  <a:pt x="2413000" y="6883400"/>
                  <a:pt x="2504016" y="6936317"/>
                  <a:pt x="2609850" y="6965950"/>
                </a:cubicBezTo>
                <a:cubicBezTo>
                  <a:pt x="2715683" y="6995584"/>
                  <a:pt x="2832100" y="7010400"/>
                  <a:pt x="2959100" y="7010400"/>
                </a:cubicBezTo>
                <a:cubicBezTo>
                  <a:pt x="3103033" y="7010400"/>
                  <a:pt x="3251200" y="6989234"/>
                  <a:pt x="3403600" y="6946900"/>
                </a:cubicBezTo>
                <a:cubicBezTo>
                  <a:pt x="3556000" y="6904567"/>
                  <a:pt x="3695700" y="6849534"/>
                  <a:pt x="3822700" y="6781800"/>
                </a:cubicBezTo>
                <a:lnTo>
                  <a:pt x="3860800" y="7556500"/>
                </a:lnTo>
                <a:cubicBezTo>
                  <a:pt x="3547533" y="7700433"/>
                  <a:pt x="3170766" y="7772400"/>
                  <a:pt x="2730500" y="7772400"/>
                </a:cubicBezTo>
                <a:cubicBezTo>
                  <a:pt x="2569633" y="7772400"/>
                  <a:pt x="2402416" y="7751233"/>
                  <a:pt x="2228850" y="7708900"/>
                </a:cubicBezTo>
                <a:cubicBezTo>
                  <a:pt x="2055283" y="7666566"/>
                  <a:pt x="1896533" y="7586134"/>
                  <a:pt x="1752600" y="7467600"/>
                </a:cubicBezTo>
                <a:cubicBezTo>
                  <a:pt x="1608666" y="7349067"/>
                  <a:pt x="1490133" y="7188200"/>
                  <a:pt x="1397000" y="6985000"/>
                </a:cubicBezTo>
                <a:cubicBezTo>
                  <a:pt x="1303866" y="6781800"/>
                  <a:pt x="1257300" y="6515100"/>
                  <a:pt x="1257300" y="6184900"/>
                </a:cubicBezTo>
                <a:lnTo>
                  <a:pt x="1257300" y="2438400"/>
                </a:lnTo>
                <a:lnTo>
                  <a:pt x="0" y="2438400"/>
                </a:lnTo>
                <a:lnTo>
                  <a:pt x="0" y="1676400"/>
                </a:lnTo>
                <a:lnTo>
                  <a:pt x="1257300" y="1676400"/>
                </a:lnTo>
                <a:lnTo>
                  <a:pt x="1257300" y="0"/>
                </a:lnTo>
                <a:lnTo>
                  <a:pt x="2095500" y="0"/>
                </a:lnTo>
                <a:lnTo>
                  <a:pt x="2095500" y="1676400"/>
                </a:lnTo>
                <a:lnTo>
                  <a:pt x="3810000" y="16764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6" name="Freeform 1106"/>
          <p:cNvSpPr/>
          <p:nvPr/>
        </p:nvSpPr>
        <p:spPr>
          <a:xfrm>
            <a:off x="11748109" y="1869948"/>
            <a:ext cx="566115" cy="699820"/>
          </a:xfrm>
          <a:custGeom>
            <a:avLst/>
            <a:gdLst/>
            <a:ahLst/>
            <a:cxnLst/>
            <a:rect l="0" t="0" r="0" b="0"/>
            <a:pathLst>
              <a:path w="5054600" h="6248400">
                <a:moveTo>
                  <a:pt x="3683000" y="3136900"/>
                </a:moveTo>
                <a:cubicBezTo>
                  <a:pt x="3471333" y="3136900"/>
                  <a:pt x="3206750" y="3147484"/>
                  <a:pt x="2889250" y="3168650"/>
                </a:cubicBezTo>
                <a:cubicBezTo>
                  <a:pt x="2571750" y="3189817"/>
                  <a:pt x="2266950" y="3240617"/>
                  <a:pt x="1974850" y="3321050"/>
                </a:cubicBezTo>
                <a:cubicBezTo>
                  <a:pt x="1682750" y="3401484"/>
                  <a:pt x="1432983" y="3526367"/>
                  <a:pt x="1225550" y="3695700"/>
                </a:cubicBezTo>
                <a:cubicBezTo>
                  <a:pt x="1018116" y="3865034"/>
                  <a:pt x="914400" y="4097867"/>
                  <a:pt x="914400" y="4394200"/>
                </a:cubicBezTo>
                <a:cubicBezTo>
                  <a:pt x="914400" y="4588934"/>
                  <a:pt x="954616" y="4756150"/>
                  <a:pt x="1035050" y="4895850"/>
                </a:cubicBezTo>
                <a:cubicBezTo>
                  <a:pt x="1115483" y="5035550"/>
                  <a:pt x="1223433" y="5149850"/>
                  <a:pt x="1358900" y="5238750"/>
                </a:cubicBezTo>
                <a:cubicBezTo>
                  <a:pt x="1494366" y="5327650"/>
                  <a:pt x="1644650" y="5391150"/>
                  <a:pt x="1809750" y="5429250"/>
                </a:cubicBezTo>
                <a:cubicBezTo>
                  <a:pt x="1974850" y="5467350"/>
                  <a:pt x="2142066" y="5486400"/>
                  <a:pt x="2311400" y="5486400"/>
                </a:cubicBezTo>
                <a:cubicBezTo>
                  <a:pt x="2616200" y="5486400"/>
                  <a:pt x="2880783" y="5435600"/>
                  <a:pt x="3105150" y="5334000"/>
                </a:cubicBezTo>
                <a:cubicBezTo>
                  <a:pt x="3329516" y="5232400"/>
                  <a:pt x="3517900" y="5094817"/>
                  <a:pt x="3670300" y="4921250"/>
                </a:cubicBezTo>
                <a:cubicBezTo>
                  <a:pt x="3822700" y="4747684"/>
                  <a:pt x="3934883" y="4544484"/>
                  <a:pt x="4006850" y="4311650"/>
                </a:cubicBezTo>
                <a:cubicBezTo>
                  <a:pt x="4078816" y="4078817"/>
                  <a:pt x="4114800" y="3831167"/>
                  <a:pt x="4114800" y="3568700"/>
                </a:cubicBezTo>
                <a:lnTo>
                  <a:pt x="4114800" y="3136900"/>
                </a:lnTo>
                <a:close/>
                <a:moveTo>
                  <a:pt x="4114800" y="2451100"/>
                </a:moveTo>
                <a:lnTo>
                  <a:pt x="4114800" y="2298700"/>
                </a:lnTo>
                <a:cubicBezTo>
                  <a:pt x="4114800" y="1274234"/>
                  <a:pt x="3606800" y="762000"/>
                  <a:pt x="2590800" y="762000"/>
                </a:cubicBezTo>
                <a:cubicBezTo>
                  <a:pt x="1896533" y="762000"/>
                  <a:pt x="1291166" y="994834"/>
                  <a:pt x="774700" y="1460500"/>
                </a:cubicBezTo>
                <a:lnTo>
                  <a:pt x="266700" y="863600"/>
                </a:lnTo>
                <a:cubicBezTo>
                  <a:pt x="825500" y="287867"/>
                  <a:pt x="1663700" y="0"/>
                  <a:pt x="2781300" y="0"/>
                </a:cubicBezTo>
                <a:cubicBezTo>
                  <a:pt x="3069166" y="0"/>
                  <a:pt x="3346450" y="42334"/>
                  <a:pt x="3613150" y="127000"/>
                </a:cubicBezTo>
                <a:cubicBezTo>
                  <a:pt x="3879850" y="211667"/>
                  <a:pt x="4110566" y="340784"/>
                  <a:pt x="4305300" y="514350"/>
                </a:cubicBezTo>
                <a:cubicBezTo>
                  <a:pt x="4500033" y="687917"/>
                  <a:pt x="4656666" y="905934"/>
                  <a:pt x="4775200" y="1168400"/>
                </a:cubicBezTo>
                <a:cubicBezTo>
                  <a:pt x="4893733" y="1430867"/>
                  <a:pt x="4953000" y="1744134"/>
                  <a:pt x="4953000" y="2108200"/>
                </a:cubicBezTo>
                <a:lnTo>
                  <a:pt x="4953000" y="4762500"/>
                </a:lnTo>
                <a:cubicBezTo>
                  <a:pt x="4953000" y="4991100"/>
                  <a:pt x="4963583" y="5230284"/>
                  <a:pt x="4984750" y="5480050"/>
                </a:cubicBezTo>
                <a:cubicBezTo>
                  <a:pt x="5005916" y="5729817"/>
                  <a:pt x="5029200" y="5935134"/>
                  <a:pt x="5054600" y="6096000"/>
                </a:cubicBezTo>
                <a:lnTo>
                  <a:pt x="4241800" y="6096000"/>
                </a:lnTo>
                <a:cubicBezTo>
                  <a:pt x="4216400" y="5952067"/>
                  <a:pt x="4197350" y="5795434"/>
                  <a:pt x="4184650" y="5626100"/>
                </a:cubicBezTo>
                <a:cubicBezTo>
                  <a:pt x="4171950" y="5456767"/>
                  <a:pt x="4165600" y="5291667"/>
                  <a:pt x="4165600" y="5130800"/>
                </a:cubicBezTo>
                <a:lnTo>
                  <a:pt x="4140200" y="5130800"/>
                </a:lnTo>
                <a:cubicBezTo>
                  <a:pt x="3894666" y="5528734"/>
                  <a:pt x="3604683" y="5814484"/>
                  <a:pt x="3270250" y="5988050"/>
                </a:cubicBezTo>
                <a:cubicBezTo>
                  <a:pt x="2935816" y="6161616"/>
                  <a:pt x="2527300" y="6248400"/>
                  <a:pt x="2044700" y="6248400"/>
                </a:cubicBezTo>
                <a:cubicBezTo>
                  <a:pt x="1782233" y="6248400"/>
                  <a:pt x="1528233" y="6212416"/>
                  <a:pt x="1282700" y="6140450"/>
                </a:cubicBezTo>
                <a:cubicBezTo>
                  <a:pt x="1037166" y="6068484"/>
                  <a:pt x="819150" y="5958417"/>
                  <a:pt x="628650" y="5810250"/>
                </a:cubicBezTo>
                <a:cubicBezTo>
                  <a:pt x="438150" y="5662084"/>
                  <a:pt x="285750" y="5480050"/>
                  <a:pt x="171450" y="5264150"/>
                </a:cubicBezTo>
                <a:cubicBezTo>
                  <a:pt x="57150" y="5048250"/>
                  <a:pt x="0" y="4796367"/>
                  <a:pt x="0" y="4508500"/>
                </a:cubicBezTo>
                <a:cubicBezTo>
                  <a:pt x="0" y="4025900"/>
                  <a:pt x="124883" y="3647017"/>
                  <a:pt x="374650" y="3371850"/>
                </a:cubicBezTo>
                <a:cubicBezTo>
                  <a:pt x="624416" y="3096684"/>
                  <a:pt x="937683" y="2891367"/>
                  <a:pt x="1314450" y="2755900"/>
                </a:cubicBezTo>
                <a:cubicBezTo>
                  <a:pt x="1691216" y="2620434"/>
                  <a:pt x="2093383" y="2535767"/>
                  <a:pt x="2520950" y="2501900"/>
                </a:cubicBezTo>
                <a:cubicBezTo>
                  <a:pt x="2948516" y="2468034"/>
                  <a:pt x="3340100" y="2451100"/>
                  <a:pt x="3695700" y="24511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7" name="Freeform 1107"/>
          <p:cNvSpPr/>
          <p:nvPr/>
        </p:nvSpPr>
        <p:spPr>
          <a:xfrm>
            <a:off x="12513360" y="1869948"/>
            <a:ext cx="577494" cy="682752"/>
          </a:xfrm>
          <a:custGeom>
            <a:avLst/>
            <a:gdLst/>
            <a:ahLst/>
            <a:cxnLst/>
            <a:rect l="0" t="0" r="0" b="0"/>
            <a:pathLst>
              <a:path w="5156200" h="6096000">
                <a:moveTo>
                  <a:pt x="863600" y="152400"/>
                </a:moveTo>
                <a:cubicBezTo>
                  <a:pt x="880533" y="313267"/>
                  <a:pt x="891116" y="472017"/>
                  <a:pt x="895350" y="628650"/>
                </a:cubicBezTo>
                <a:cubicBezTo>
                  <a:pt x="899583" y="785284"/>
                  <a:pt x="901700" y="944034"/>
                  <a:pt x="901700" y="1104900"/>
                </a:cubicBezTo>
                <a:lnTo>
                  <a:pt x="927100" y="1104900"/>
                </a:lnTo>
                <a:cubicBezTo>
                  <a:pt x="1020233" y="944034"/>
                  <a:pt x="1138766" y="795867"/>
                  <a:pt x="1282700" y="660400"/>
                </a:cubicBezTo>
                <a:cubicBezTo>
                  <a:pt x="1426633" y="524934"/>
                  <a:pt x="1587500" y="408517"/>
                  <a:pt x="1765300" y="311150"/>
                </a:cubicBezTo>
                <a:cubicBezTo>
                  <a:pt x="1943100" y="213784"/>
                  <a:pt x="2131483" y="137584"/>
                  <a:pt x="2330450" y="82550"/>
                </a:cubicBezTo>
                <a:cubicBezTo>
                  <a:pt x="2529416" y="27517"/>
                  <a:pt x="2726266" y="0"/>
                  <a:pt x="2921000" y="0"/>
                </a:cubicBezTo>
                <a:cubicBezTo>
                  <a:pt x="3683000" y="0"/>
                  <a:pt x="4246033" y="201084"/>
                  <a:pt x="4610100" y="603250"/>
                </a:cubicBezTo>
                <a:cubicBezTo>
                  <a:pt x="4974166" y="1005417"/>
                  <a:pt x="5156200" y="1579034"/>
                  <a:pt x="5156200" y="2324100"/>
                </a:cubicBezTo>
                <a:lnTo>
                  <a:pt x="5156200" y="6096000"/>
                </a:lnTo>
                <a:lnTo>
                  <a:pt x="4318000" y="6096000"/>
                </a:lnTo>
                <a:lnTo>
                  <a:pt x="4318000" y="2806700"/>
                </a:lnTo>
                <a:cubicBezTo>
                  <a:pt x="4318000" y="2146300"/>
                  <a:pt x="4203700" y="1640417"/>
                  <a:pt x="3975100" y="1289050"/>
                </a:cubicBezTo>
                <a:cubicBezTo>
                  <a:pt x="3746500" y="937684"/>
                  <a:pt x="3323166" y="762000"/>
                  <a:pt x="2705100" y="762000"/>
                </a:cubicBezTo>
                <a:cubicBezTo>
                  <a:pt x="2662766" y="762000"/>
                  <a:pt x="2544233" y="778934"/>
                  <a:pt x="2349500" y="812800"/>
                </a:cubicBezTo>
                <a:cubicBezTo>
                  <a:pt x="2154766" y="846667"/>
                  <a:pt x="1949450" y="939800"/>
                  <a:pt x="1733550" y="1092200"/>
                </a:cubicBezTo>
                <a:cubicBezTo>
                  <a:pt x="1517650" y="1244600"/>
                  <a:pt x="1325033" y="1473200"/>
                  <a:pt x="1155700" y="1778000"/>
                </a:cubicBezTo>
                <a:cubicBezTo>
                  <a:pt x="986366" y="2082800"/>
                  <a:pt x="901700" y="2506134"/>
                  <a:pt x="901700" y="3048000"/>
                </a:cubicBezTo>
                <a:lnTo>
                  <a:pt x="901700" y="6096000"/>
                </a:lnTo>
                <a:lnTo>
                  <a:pt x="63500" y="6096000"/>
                </a:lnTo>
                <a:lnTo>
                  <a:pt x="63500" y="1460500"/>
                </a:lnTo>
                <a:cubicBezTo>
                  <a:pt x="63500" y="1299634"/>
                  <a:pt x="57150" y="1096434"/>
                  <a:pt x="44450" y="850900"/>
                </a:cubicBezTo>
                <a:cubicBezTo>
                  <a:pt x="31750" y="605367"/>
                  <a:pt x="16933" y="372534"/>
                  <a:pt x="0" y="152400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8" name="Freeform 1108"/>
          <p:cNvSpPr/>
          <p:nvPr/>
        </p:nvSpPr>
        <p:spPr>
          <a:xfrm>
            <a:off x="13277189" y="18690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9" name="Freeform 1109"/>
          <p:cNvSpPr/>
          <p:nvPr/>
        </p:nvSpPr>
        <p:spPr>
          <a:xfrm>
            <a:off x="13962786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0" name="Freeform 1110"/>
          <p:cNvSpPr/>
          <p:nvPr/>
        </p:nvSpPr>
        <p:spPr>
          <a:xfrm>
            <a:off x="15217343" y="1545641"/>
            <a:ext cx="571804" cy="1007059"/>
          </a:xfrm>
          <a:custGeom>
            <a:avLst/>
            <a:gdLst/>
            <a:ahLst/>
            <a:cxnLst/>
            <a:rect l="0" t="0" r="0" b="0"/>
            <a:pathLst>
              <a:path w="5105400" h="8991600">
                <a:moveTo>
                  <a:pt x="914400" y="8153400"/>
                </a:moveTo>
                <a:lnTo>
                  <a:pt x="5105400" y="8153400"/>
                </a:lnTo>
                <a:lnTo>
                  <a:pt x="5105400" y="8991600"/>
                </a:lnTo>
                <a:lnTo>
                  <a:pt x="0" y="8991600"/>
                </a:lnTo>
                <a:lnTo>
                  <a:pt x="0" y="0"/>
                </a:lnTo>
                <a:lnTo>
                  <a:pt x="9144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1" name="Freeform 1111"/>
          <p:cNvSpPr/>
          <p:nvPr/>
        </p:nvSpPr>
        <p:spPr>
          <a:xfrm>
            <a:off x="15894405" y="1562710"/>
            <a:ext cx="136550" cy="989990"/>
          </a:xfrm>
          <a:custGeom>
            <a:avLst/>
            <a:gdLst/>
            <a:ahLst/>
            <a:cxnLst/>
            <a:rect l="0" t="0" r="0" b="0"/>
            <a:pathLst>
              <a:path w="1219200" h="8839200">
                <a:moveTo>
                  <a:pt x="1219200" y="609600"/>
                </a:moveTo>
                <a:cubicBezTo>
                  <a:pt x="1219200" y="787400"/>
                  <a:pt x="1155700" y="933450"/>
                  <a:pt x="1028700" y="1047750"/>
                </a:cubicBezTo>
                <a:cubicBezTo>
                  <a:pt x="901700" y="1162050"/>
                  <a:pt x="762000" y="1219200"/>
                  <a:pt x="609600" y="1219200"/>
                </a:cubicBezTo>
                <a:cubicBezTo>
                  <a:pt x="457200" y="1219200"/>
                  <a:pt x="317500" y="1162050"/>
                  <a:pt x="190500" y="1047750"/>
                </a:cubicBezTo>
                <a:cubicBezTo>
                  <a:pt x="63500" y="933450"/>
                  <a:pt x="0" y="787400"/>
                  <a:pt x="0" y="609600"/>
                </a:cubicBezTo>
                <a:cubicBezTo>
                  <a:pt x="0" y="431800"/>
                  <a:pt x="63500" y="285750"/>
                  <a:pt x="190500" y="171450"/>
                </a:cubicBezTo>
                <a:cubicBezTo>
                  <a:pt x="317500" y="57150"/>
                  <a:pt x="457200" y="0"/>
                  <a:pt x="609600" y="0"/>
                </a:cubicBezTo>
                <a:cubicBezTo>
                  <a:pt x="762000" y="0"/>
                  <a:pt x="901700" y="57150"/>
                  <a:pt x="1028700" y="171450"/>
                </a:cubicBezTo>
                <a:cubicBezTo>
                  <a:pt x="1155700" y="285750"/>
                  <a:pt x="1219200" y="431800"/>
                  <a:pt x="1219200" y="609600"/>
                </a:cubicBezTo>
                <a:close/>
                <a:moveTo>
                  <a:pt x="1028700" y="8839200"/>
                </a:moveTo>
                <a:lnTo>
                  <a:pt x="190500" y="8839200"/>
                </a:lnTo>
                <a:lnTo>
                  <a:pt x="190500" y="2895600"/>
                </a:lnTo>
                <a:lnTo>
                  <a:pt x="1028700" y="28956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2" name="Freeform 1112"/>
          <p:cNvSpPr/>
          <p:nvPr/>
        </p:nvSpPr>
        <p:spPr>
          <a:xfrm>
            <a:off x="16153282" y="1460297"/>
            <a:ext cx="445211" cy="1092403"/>
          </a:xfrm>
          <a:custGeom>
            <a:avLst/>
            <a:gdLst/>
            <a:ahLst/>
            <a:cxnLst/>
            <a:rect l="0" t="0" r="0" b="0"/>
            <a:pathLst>
              <a:path w="3975100" h="9753600">
                <a:moveTo>
                  <a:pt x="3505200" y="4572000"/>
                </a:moveTo>
                <a:lnTo>
                  <a:pt x="2095500" y="4572000"/>
                </a:lnTo>
                <a:lnTo>
                  <a:pt x="2095500" y="9753600"/>
                </a:lnTo>
                <a:lnTo>
                  <a:pt x="1257300" y="9753600"/>
                </a:lnTo>
                <a:lnTo>
                  <a:pt x="1257300" y="4572000"/>
                </a:lnTo>
                <a:lnTo>
                  <a:pt x="0" y="4572000"/>
                </a:lnTo>
                <a:lnTo>
                  <a:pt x="0" y="3810000"/>
                </a:lnTo>
                <a:lnTo>
                  <a:pt x="1257300" y="3810000"/>
                </a:lnTo>
                <a:lnTo>
                  <a:pt x="1257300" y="2184400"/>
                </a:lnTo>
                <a:cubicBezTo>
                  <a:pt x="1257300" y="1397000"/>
                  <a:pt x="1439333" y="836084"/>
                  <a:pt x="1803400" y="501650"/>
                </a:cubicBezTo>
                <a:cubicBezTo>
                  <a:pt x="2167466" y="167217"/>
                  <a:pt x="2650066" y="0"/>
                  <a:pt x="3251200" y="0"/>
                </a:cubicBezTo>
                <a:cubicBezTo>
                  <a:pt x="3369733" y="0"/>
                  <a:pt x="3490383" y="8467"/>
                  <a:pt x="3613150" y="25400"/>
                </a:cubicBezTo>
                <a:cubicBezTo>
                  <a:pt x="3735916" y="42334"/>
                  <a:pt x="3856566" y="63500"/>
                  <a:pt x="3975100" y="88900"/>
                </a:cubicBezTo>
                <a:lnTo>
                  <a:pt x="3822700" y="850900"/>
                </a:lnTo>
                <a:cubicBezTo>
                  <a:pt x="3721100" y="825500"/>
                  <a:pt x="3615266" y="804334"/>
                  <a:pt x="3505200" y="787400"/>
                </a:cubicBezTo>
                <a:cubicBezTo>
                  <a:pt x="3395133" y="770467"/>
                  <a:pt x="3285066" y="762000"/>
                  <a:pt x="3175000" y="762000"/>
                </a:cubicBezTo>
                <a:cubicBezTo>
                  <a:pt x="2946400" y="762000"/>
                  <a:pt x="2760133" y="800100"/>
                  <a:pt x="2616200" y="876300"/>
                </a:cubicBezTo>
                <a:cubicBezTo>
                  <a:pt x="2472266" y="952500"/>
                  <a:pt x="2362200" y="1060450"/>
                  <a:pt x="2286000" y="1200150"/>
                </a:cubicBezTo>
                <a:cubicBezTo>
                  <a:pt x="2209800" y="1339850"/>
                  <a:pt x="2159000" y="1502834"/>
                  <a:pt x="2133600" y="1689100"/>
                </a:cubicBezTo>
                <a:cubicBezTo>
                  <a:pt x="2108200" y="1875367"/>
                  <a:pt x="2095500" y="2074334"/>
                  <a:pt x="2095500" y="2286000"/>
                </a:cubicBezTo>
                <a:lnTo>
                  <a:pt x="2095500" y="3810000"/>
                </a:lnTo>
                <a:lnTo>
                  <a:pt x="3505200" y="38100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3" name="Freeform 1113"/>
          <p:cNvSpPr/>
          <p:nvPr/>
        </p:nvSpPr>
        <p:spPr>
          <a:xfrm>
            <a:off x="16622674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4" name="Freeform 1114"/>
          <p:cNvSpPr/>
          <p:nvPr/>
        </p:nvSpPr>
        <p:spPr>
          <a:xfrm>
            <a:off x="17413529" y="18690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5" name="Freeform 1115"/>
          <p:cNvSpPr/>
          <p:nvPr/>
        </p:nvSpPr>
        <p:spPr>
          <a:xfrm>
            <a:off x="18053608" y="1887017"/>
            <a:ext cx="644347" cy="1007059"/>
          </a:xfrm>
          <a:custGeom>
            <a:avLst/>
            <a:gdLst/>
            <a:ahLst/>
            <a:cxnLst/>
            <a:rect l="0" t="0" r="0" b="0"/>
            <a:pathLst>
              <a:path w="5753100" h="8991600">
                <a:moveTo>
                  <a:pt x="2921000" y="4914900"/>
                </a:moveTo>
                <a:lnTo>
                  <a:pt x="4737100" y="0"/>
                </a:lnTo>
                <a:lnTo>
                  <a:pt x="5753100" y="0"/>
                </a:lnTo>
                <a:lnTo>
                  <a:pt x="2781300" y="7493000"/>
                </a:lnTo>
                <a:cubicBezTo>
                  <a:pt x="2603500" y="7950200"/>
                  <a:pt x="2377016" y="8314266"/>
                  <a:pt x="2101850" y="8585200"/>
                </a:cubicBezTo>
                <a:cubicBezTo>
                  <a:pt x="1826683" y="8856133"/>
                  <a:pt x="1430866" y="8991600"/>
                  <a:pt x="914400" y="8991600"/>
                </a:cubicBezTo>
                <a:cubicBezTo>
                  <a:pt x="787400" y="8991600"/>
                  <a:pt x="658283" y="8987366"/>
                  <a:pt x="527050" y="8978900"/>
                </a:cubicBezTo>
                <a:cubicBezTo>
                  <a:pt x="395816" y="8970433"/>
                  <a:pt x="266700" y="8945033"/>
                  <a:pt x="139700" y="8902700"/>
                </a:cubicBezTo>
                <a:lnTo>
                  <a:pt x="228600" y="8089900"/>
                </a:lnTo>
                <a:cubicBezTo>
                  <a:pt x="406400" y="8183033"/>
                  <a:pt x="618066" y="8229600"/>
                  <a:pt x="863600" y="8229600"/>
                </a:cubicBezTo>
                <a:cubicBezTo>
                  <a:pt x="1159933" y="8229600"/>
                  <a:pt x="1392766" y="8136466"/>
                  <a:pt x="1562100" y="7950200"/>
                </a:cubicBezTo>
                <a:cubicBezTo>
                  <a:pt x="1731433" y="7763933"/>
                  <a:pt x="1879600" y="7501466"/>
                  <a:pt x="2006600" y="7162800"/>
                </a:cubicBezTo>
                <a:lnTo>
                  <a:pt x="2438400" y="6019800"/>
                </a:lnTo>
                <a:lnTo>
                  <a:pt x="0" y="0"/>
                </a:lnTo>
                <a:lnTo>
                  <a:pt x="10541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6" name="Freeform 1116"/>
          <p:cNvSpPr/>
          <p:nvPr/>
        </p:nvSpPr>
        <p:spPr>
          <a:xfrm>
            <a:off x="18784723" y="1869000"/>
            <a:ext cx="595985" cy="701717"/>
          </a:xfrm>
          <a:custGeom>
            <a:avLst/>
            <a:gdLst/>
            <a:ahLst/>
            <a:cxnLst/>
            <a:rect l="0" t="0" r="0" b="0"/>
            <a:pathLst>
              <a:path w="5321300" h="6265332">
                <a:moveTo>
                  <a:pt x="4635500" y="1557866"/>
                </a:moveTo>
                <a:cubicBezTo>
                  <a:pt x="4491566" y="1337733"/>
                  <a:pt x="4290483" y="1151466"/>
                  <a:pt x="4032250" y="999066"/>
                </a:cubicBezTo>
                <a:cubicBezTo>
                  <a:pt x="3774016" y="846666"/>
                  <a:pt x="3479800" y="770466"/>
                  <a:pt x="3149600" y="770466"/>
                </a:cubicBezTo>
                <a:cubicBezTo>
                  <a:pt x="2802466" y="762000"/>
                  <a:pt x="2491316" y="817033"/>
                  <a:pt x="2216150" y="935566"/>
                </a:cubicBezTo>
                <a:cubicBezTo>
                  <a:pt x="1940983" y="1054100"/>
                  <a:pt x="1706033" y="1219200"/>
                  <a:pt x="1511300" y="1430866"/>
                </a:cubicBezTo>
                <a:cubicBezTo>
                  <a:pt x="1316566" y="1642533"/>
                  <a:pt x="1168400" y="1894416"/>
                  <a:pt x="1066800" y="2186516"/>
                </a:cubicBezTo>
                <a:cubicBezTo>
                  <a:pt x="965200" y="2478616"/>
                  <a:pt x="914400" y="2794000"/>
                  <a:pt x="914400" y="3132666"/>
                </a:cubicBezTo>
                <a:cubicBezTo>
                  <a:pt x="914400" y="3471333"/>
                  <a:pt x="965200" y="3786716"/>
                  <a:pt x="1066800" y="4078816"/>
                </a:cubicBezTo>
                <a:cubicBezTo>
                  <a:pt x="1168400" y="4370916"/>
                  <a:pt x="1316566" y="4622800"/>
                  <a:pt x="1511300" y="4834466"/>
                </a:cubicBezTo>
                <a:cubicBezTo>
                  <a:pt x="1706033" y="5046133"/>
                  <a:pt x="1940983" y="5211233"/>
                  <a:pt x="2216150" y="5329766"/>
                </a:cubicBezTo>
                <a:cubicBezTo>
                  <a:pt x="2491316" y="5448300"/>
                  <a:pt x="2802466" y="5503333"/>
                  <a:pt x="3149600" y="5494866"/>
                </a:cubicBezTo>
                <a:cubicBezTo>
                  <a:pt x="3479800" y="5494866"/>
                  <a:pt x="3774016" y="5418666"/>
                  <a:pt x="4032250" y="5266266"/>
                </a:cubicBezTo>
                <a:cubicBezTo>
                  <a:pt x="4290483" y="5113866"/>
                  <a:pt x="4491566" y="4927600"/>
                  <a:pt x="4635500" y="4707466"/>
                </a:cubicBezTo>
                <a:lnTo>
                  <a:pt x="5321300" y="5228166"/>
                </a:lnTo>
                <a:cubicBezTo>
                  <a:pt x="5024966" y="5575300"/>
                  <a:pt x="4690533" y="5831416"/>
                  <a:pt x="4318000" y="5996516"/>
                </a:cubicBezTo>
                <a:cubicBezTo>
                  <a:pt x="3945466" y="6161616"/>
                  <a:pt x="3556000" y="6248399"/>
                  <a:pt x="3149600" y="6256866"/>
                </a:cubicBezTo>
                <a:cubicBezTo>
                  <a:pt x="2667000" y="6265332"/>
                  <a:pt x="2230966" y="6191249"/>
                  <a:pt x="1841500" y="6034616"/>
                </a:cubicBezTo>
                <a:cubicBezTo>
                  <a:pt x="1452033" y="5877983"/>
                  <a:pt x="1119716" y="5659966"/>
                  <a:pt x="844550" y="5380566"/>
                </a:cubicBezTo>
                <a:cubicBezTo>
                  <a:pt x="569383" y="5101166"/>
                  <a:pt x="359833" y="4768850"/>
                  <a:pt x="215900" y="4383616"/>
                </a:cubicBezTo>
                <a:cubicBezTo>
                  <a:pt x="71966" y="3998383"/>
                  <a:pt x="0" y="3581400"/>
                  <a:pt x="0" y="3132666"/>
                </a:cubicBezTo>
                <a:cubicBezTo>
                  <a:pt x="0" y="2683933"/>
                  <a:pt x="71966" y="2266950"/>
                  <a:pt x="215900" y="1881716"/>
                </a:cubicBezTo>
                <a:cubicBezTo>
                  <a:pt x="359833" y="1496483"/>
                  <a:pt x="569383" y="1164166"/>
                  <a:pt x="844550" y="884766"/>
                </a:cubicBezTo>
                <a:cubicBezTo>
                  <a:pt x="1119716" y="605366"/>
                  <a:pt x="1452033" y="387350"/>
                  <a:pt x="1841500" y="230716"/>
                </a:cubicBezTo>
                <a:cubicBezTo>
                  <a:pt x="2230966" y="74083"/>
                  <a:pt x="2667000" y="0"/>
                  <a:pt x="3149600" y="8466"/>
                </a:cubicBezTo>
                <a:cubicBezTo>
                  <a:pt x="3556000" y="16933"/>
                  <a:pt x="3945466" y="103716"/>
                  <a:pt x="4318000" y="268816"/>
                </a:cubicBezTo>
                <a:cubicBezTo>
                  <a:pt x="4690533" y="433916"/>
                  <a:pt x="5024966" y="690033"/>
                  <a:pt x="5321300" y="1037166"/>
                </a:cubicBez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7" name="Freeform 1117"/>
          <p:cNvSpPr/>
          <p:nvPr/>
        </p:nvSpPr>
        <p:spPr>
          <a:xfrm>
            <a:off x="19525792" y="1477366"/>
            <a:ext cx="93878" cy="1075334"/>
          </a:xfrm>
          <a:custGeom>
            <a:avLst/>
            <a:gdLst/>
            <a:ahLst/>
            <a:cxnLst/>
            <a:rect l="0" t="0" r="0" b="0"/>
            <a:pathLst>
              <a:path w="838200" h="9601200">
                <a:moveTo>
                  <a:pt x="838200" y="9601200"/>
                </a:moveTo>
                <a:lnTo>
                  <a:pt x="0" y="9601200"/>
                </a:lnTo>
                <a:lnTo>
                  <a:pt x="0" y="0"/>
                </a:lnTo>
                <a:lnTo>
                  <a:pt x="838200" y="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8" name="Freeform 1118"/>
          <p:cNvSpPr/>
          <p:nvPr/>
        </p:nvSpPr>
        <p:spPr>
          <a:xfrm>
            <a:off x="19811694" y="1869948"/>
            <a:ext cx="654304" cy="699820"/>
          </a:xfrm>
          <a:custGeom>
            <a:avLst/>
            <a:gdLst/>
            <a:ahLst/>
            <a:cxnLst/>
            <a:rect l="0" t="0" r="0" b="0"/>
            <a:pathLst>
              <a:path w="5842000" h="6248400">
                <a:moveTo>
                  <a:pt x="4927600" y="2667000"/>
                </a:moveTo>
                <a:cubicBezTo>
                  <a:pt x="4927600" y="2099734"/>
                  <a:pt x="4758266" y="1640417"/>
                  <a:pt x="4419600" y="1289050"/>
                </a:cubicBezTo>
                <a:cubicBezTo>
                  <a:pt x="4080933" y="937684"/>
                  <a:pt x="3606800" y="762000"/>
                  <a:pt x="2997200" y="762000"/>
                </a:cubicBezTo>
                <a:cubicBezTo>
                  <a:pt x="2726266" y="762000"/>
                  <a:pt x="2463800" y="814917"/>
                  <a:pt x="2209800" y="920750"/>
                </a:cubicBezTo>
                <a:cubicBezTo>
                  <a:pt x="1955800" y="1026584"/>
                  <a:pt x="1733550" y="1168400"/>
                  <a:pt x="1543050" y="1346200"/>
                </a:cubicBezTo>
                <a:cubicBezTo>
                  <a:pt x="1352550" y="1524000"/>
                  <a:pt x="1200150" y="1727200"/>
                  <a:pt x="1085850" y="1955800"/>
                </a:cubicBezTo>
                <a:cubicBezTo>
                  <a:pt x="971550" y="2184400"/>
                  <a:pt x="914400" y="2421467"/>
                  <a:pt x="914400" y="2667000"/>
                </a:cubicBezTo>
                <a:close/>
                <a:moveTo>
                  <a:pt x="889000" y="3352800"/>
                </a:moveTo>
                <a:cubicBezTo>
                  <a:pt x="914400" y="3649134"/>
                  <a:pt x="986366" y="3928534"/>
                  <a:pt x="1104900" y="4191000"/>
                </a:cubicBezTo>
                <a:cubicBezTo>
                  <a:pt x="1223433" y="4453467"/>
                  <a:pt x="1380066" y="4679950"/>
                  <a:pt x="1574800" y="4870450"/>
                </a:cubicBezTo>
                <a:cubicBezTo>
                  <a:pt x="1769533" y="5060950"/>
                  <a:pt x="1993900" y="5211234"/>
                  <a:pt x="2247900" y="5321300"/>
                </a:cubicBezTo>
                <a:cubicBezTo>
                  <a:pt x="2501900" y="5431367"/>
                  <a:pt x="2777066" y="5486400"/>
                  <a:pt x="3073400" y="5486400"/>
                </a:cubicBezTo>
                <a:cubicBezTo>
                  <a:pt x="3522133" y="5486400"/>
                  <a:pt x="3909483" y="5382684"/>
                  <a:pt x="4235450" y="5175250"/>
                </a:cubicBezTo>
                <a:cubicBezTo>
                  <a:pt x="4561416" y="4967817"/>
                  <a:pt x="4809066" y="4728634"/>
                  <a:pt x="4978400" y="4457700"/>
                </a:cubicBezTo>
                <a:lnTo>
                  <a:pt x="5626100" y="4991100"/>
                </a:lnTo>
                <a:cubicBezTo>
                  <a:pt x="5270500" y="5439834"/>
                  <a:pt x="4878916" y="5761567"/>
                  <a:pt x="4451350" y="5956300"/>
                </a:cubicBezTo>
                <a:cubicBezTo>
                  <a:pt x="4023783" y="6151033"/>
                  <a:pt x="3564466" y="6248400"/>
                  <a:pt x="3073400" y="6248400"/>
                </a:cubicBezTo>
                <a:cubicBezTo>
                  <a:pt x="2633133" y="6248400"/>
                  <a:pt x="2224616" y="6170083"/>
                  <a:pt x="1847850" y="6013450"/>
                </a:cubicBezTo>
                <a:cubicBezTo>
                  <a:pt x="1471083" y="5856817"/>
                  <a:pt x="1147233" y="5638800"/>
                  <a:pt x="876300" y="5359400"/>
                </a:cubicBezTo>
                <a:cubicBezTo>
                  <a:pt x="605366" y="5080000"/>
                  <a:pt x="391583" y="4749800"/>
                  <a:pt x="234950" y="4368800"/>
                </a:cubicBezTo>
                <a:cubicBezTo>
                  <a:pt x="78316" y="3987800"/>
                  <a:pt x="0" y="3572934"/>
                  <a:pt x="0" y="3124200"/>
                </a:cubicBezTo>
                <a:cubicBezTo>
                  <a:pt x="0" y="2675467"/>
                  <a:pt x="76200" y="2260600"/>
                  <a:pt x="228600" y="1879600"/>
                </a:cubicBezTo>
                <a:cubicBezTo>
                  <a:pt x="381000" y="1498600"/>
                  <a:pt x="592666" y="1168400"/>
                  <a:pt x="863600" y="889000"/>
                </a:cubicBezTo>
                <a:cubicBezTo>
                  <a:pt x="1134533" y="609600"/>
                  <a:pt x="1452033" y="391584"/>
                  <a:pt x="1816100" y="234950"/>
                </a:cubicBezTo>
                <a:cubicBezTo>
                  <a:pt x="2180166" y="78317"/>
                  <a:pt x="2573866" y="0"/>
                  <a:pt x="2997200" y="0"/>
                </a:cubicBezTo>
                <a:cubicBezTo>
                  <a:pt x="3445933" y="0"/>
                  <a:pt x="3848100" y="80434"/>
                  <a:pt x="4203700" y="241300"/>
                </a:cubicBezTo>
                <a:cubicBezTo>
                  <a:pt x="4559300" y="402167"/>
                  <a:pt x="4857750" y="615950"/>
                  <a:pt x="5099050" y="882650"/>
                </a:cubicBezTo>
                <a:cubicBezTo>
                  <a:pt x="5340350" y="1149350"/>
                  <a:pt x="5524500" y="1462617"/>
                  <a:pt x="5651500" y="1822450"/>
                </a:cubicBezTo>
                <a:cubicBezTo>
                  <a:pt x="5778500" y="2182284"/>
                  <a:pt x="5842000" y="2565400"/>
                  <a:pt x="5842000" y="2971800"/>
                </a:cubicBezTo>
                <a:lnTo>
                  <a:pt x="5842000" y="3352800"/>
                </a:lnTo>
                <a:close/>
              </a:path>
            </a:pathLst>
          </a:custGeom>
          <a:solidFill>
            <a:srgbClr val="40B883">
              <a:alpha val="100000"/>
            </a:srgbClr>
          </a:solidFill>
          <a:ln w="1422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Custom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Pranitha Sreethar</cp:lastModifiedBy>
  <cp:revision>1</cp:revision>
  <dcterms:modified xsi:type="dcterms:W3CDTF">2020-10-30T09:28:50Z</dcterms:modified>
</cp:coreProperties>
</file>